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52" r:id="rId4"/>
  </p:sldMasterIdLst>
  <p:notesMasterIdLst>
    <p:notesMasterId r:id="rId12"/>
  </p:notesMasterIdLst>
  <p:handoutMasterIdLst>
    <p:handoutMasterId r:id="rId13"/>
  </p:handoutMasterIdLst>
  <p:sldIdLst>
    <p:sldId id="256" r:id="rId5"/>
    <p:sldId id="278" r:id="rId6"/>
    <p:sldId id="277" r:id="rId7"/>
    <p:sldId id="272" r:id="rId8"/>
    <p:sldId id="261" r:id="rId9"/>
    <p:sldId id="273" r:id="rId10"/>
    <p:sldId id="280" r:id="rId11"/>
  </p:sldIdLst>
  <p:sldSz cx="12192000" cy="6858000"/>
  <p:notesSz cx="6858000" cy="9144000"/>
  <p:defaultTextStyle>
    <a:defPPr rtl="0"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07" autoAdjust="0"/>
    <p:restoredTop sz="94675"/>
  </p:normalViewPr>
  <p:slideViewPr>
    <p:cSldViewPr snapToGrid="0" snapToObjects="1">
      <p:cViewPr varScale="1">
        <p:scale>
          <a:sx n="99" d="100"/>
          <a:sy n="99" d="100"/>
        </p:scale>
        <p:origin x="208" y="8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37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-Arbeitsblat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Angaben in €</c:v>
                </c:pt>
              </c:strCache>
            </c:strRef>
          </c:tx>
          <c:spPr>
            <a:blipFill rotWithShape="1">
              <a:blip xmlns:r="http://schemas.openxmlformats.org/officeDocument/2006/relationships" r:embed="rId3">
                <a:duotone>
                  <a:schemeClr val="accent1">
                    <a:shade val="36000"/>
                    <a:satMod val="120000"/>
                  </a:schemeClr>
                  <a:schemeClr val="accent1">
                    <a:tint val="40000"/>
                  </a:schemeClr>
                </a:duotone>
              </a:blip>
              <a:tile tx="0" ty="0" sx="60000" sy="59000" flip="none" algn="tl"/>
            </a:blipFill>
            <a:ln>
              <a:noFill/>
            </a:ln>
            <a:effectLst>
              <a:softEdge rad="12700"/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27675</c:v>
                </c:pt>
                <c:pt idx="1">
                  <c:v>37307</c:v>
                </c:pt>
                <c:pt idx="2">
                  <c:v>36947</c:v>
                </c:pt>
                <c:pt idx="3">
                  <c:v>39054</c:v>
                </c:pt>
                <c:pt idx="4">
                  <c:v>36000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56-B04F-AFE4-AEEBFE54172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789527119"/>
        <c:axId val="1789260015"/>
      </c:barChart>
      <c:catAx>
        <c:axId val="1789527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89260015"/>
        <c:crosses val="autoZero"/>
        <c:auto val="1"/>
        <c:lblAlgn val="ctr"/>
        <c:lblOffset val="100"/>
        <c:noMultiLvlLbl val="0"/>
      </c:catAx>
      <c:valAx>
        <c:axId val="1789260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89527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106500-D273-42DB-8A5F-FC96DF5DE622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50897B-F69B-4785-BC21-0DFDE857033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e-DE" sz="2400" dirty="0"/>
            <a:t>Gegründet</a:t>
          </a:r>
          <a:r>
            <a:rPr lang="de-DE" sz="2800" dirty="0"/>
            <a:t> 2020 </a:t>
          </a:r>
          <a:br>
            <a:rPr lang="de-DE" sz="2800" dirty="0"/>
          </a:br>
          <a:r>
            <a:rPr lang="de-DE" sz="1800" dirty="0"/>
            <a:t>im Rahmen der Initiative Gesunde Gemeinde und AVOS</a:t>
          </a:r>
          <a:endParaRPr lang="en-US" sz="1800" dirty="0"/>
        </a:p>
      </dgm:t>
    </dgm:pt>
    <dgm:pt modelId="{7AD52E0A-9DD5-4572-9003-A3312ABDE685}" type="parTrans" cxnId="{07FC70F9-230C-47B8-B827-636A06F97561}">
      <dgm:prSet/>
      <dgm:spPr/>
      <dgm:t>
        <a:bodyPr/>
        <a:lstStyle/>
        <a:p>
          <a:endParaRPr lang="en-US" sz="1800"/>
        </a:p>
      </dgm:t>
    </dgm:pt>
    <dgm:pt modelId="{4AC0ABDA-AD1C-4CBF-A2B1-10FEF61D5462}" type="sibTrans" cxnId="{07FC70F9-230C-47B8-B827-636A06F97561}">
      <dgm:prSet/>
      <dgm:spPr/>
      <dgm:t>
        <a:bodyPr/>
        <a:lstStyle/>
        <a:p>
          <a:endParaRPr lang="en-US" sz="1800"/>
        </a:p>
      </dgm:t>
    </dgm:pt>
    <dgm:pt modelId="{AA0B0345-6907-4CBD-BBEA-E555A4229ED5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e-DE" sz="2800" dirty="0"/>
            <a:t>19 </a:t>
          </a:r>
          <a:r>
            <a:rPr lang="de-DE" sz="2800" dirty="0" err="1"/>
            <a:t>Produ</a:t>
          </a:r>
          <a:r>
            <a:rPr lang="de-DE" sz="2800" dirty="0"/>
            <a:t>-zenten</a:t>
          </a:r>
          <a:endParaRPr lang="en-US" sz="2800" dirty="0"/>
        </a:p>
      </dgm:t>
    </dgm:pt>
    <dgm:pt modelId="{2F652A74-DE7C-4826-9E46-B2347A17B58A}" type="parTrans" cxnId="{D049266A-EE1C-406D-8FAE-DC8D749A442A}">
      <dgm:prSet/>
      <dgm:spPr/>
      <dgm:t>
        <a:bodyPr/>
        <a:lstStyle/>
        <a:p>
          <a:endParaRPr lang="en-US" sz="1800"/>
        </a:p>
      </dgm:t>
    </dgm:pt>
    <dgm:pt modelId="{9040E507-9783-484D-95D4-7126BC364D89}" type="sibTrans" cxnId="{D049266A-EE1C-406D-8FAE-DC8D749A442A}">
      <dgm:prSet/>
      <dgm:spPr/>
      <dgm:t>
        <a:bodyPr/>
        <a:lstStyle/>
        <a:p>
          <a:endParaRPr lang="en-US" sz="1800"/>
        </a:p>
      </dgm:t>
    </dgm:pt>
    <dgm:pt modelId="{F0F98145-0DBD-471F-8A47-56A4A83245D5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e-DE" sz="2400" dirty="0"/>
            <a:t>26 Ladentage pro Jahr</a:t>
          </a:r>
          <a:endParaRPr lang="en-US" sz="2400" dirty="0"/>
        </a:p>
      </dgm:t>
    </dgm:pt>
    <dgm:pt modelId="{5B48F118-E451-47B9-AAE5-D6CDEF314F50}" type="parTrans" cxnId="{DAD89575-7F34-4776-B64F-253A83211ED7}">
      <dgm:prSet/>
      <dgm:spPr/>
      <dgm:t>
        <a:bodyPr/>
        <a:lstStyle/>
        <a:p>
          <a:endParaRPr lang="en-US" sz="1800"/>
        </a:p>
      </dgm:t>
    </dgm:pt>
    <dgm:pt modelId="{FFA87FB6-C832-40B5-9361-81E126052743}" type="sibTrans" cxnId="{DAD89575-7F34-4776-B64F-253A83211ED7}">
      <dgm:prSet/>
      <dgm:spPr/>
      <dgm:t>
        <a:bodyPr/>
        <a:lstStyle/>
        <a:p>
          <a:endParaRPr lang="en-US" sz="1800"/>
        </a:p>
      </dgm:t>
    </dgm:pt>
    <dgm:pt modelId="{0F570018-B17C-4EFB-9AB4-648FDBF6B72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400" dirty="0"/>
            <a:t>670 </a:t>
          </a:r>
          <a:r>
            <a:rPr lang="en-US" sz="2400" dirty="0" err="1"/>
            <a:t>Produkte</a:t>
          </a:r>
          <a:r>
            <a:rPr lang="en-US" sz="2400" dirty="0"/>
            <a:t> </a:t>
          </a:r>
          <a:r>
            <a:rPr lang="en-US" sz="2400" dirty="0" err="1"/>
            <a:t>zur</a:t>
          </a:r>
          <a:r>
            <a:rPr lang="en-US" sz="2400" dirty="0"/>
            <a:t> </a:t>
          </a:r>
          <a:r>
            <a:rPr lang="en-US" sz="2400" dirty="0" err="1"/>
            <a:t>Auswahl</a:t>
          </a:r>
          <a:endParaRPr lang="en-US" sz="2400" dirty="0"/>
        </a:p>
      </dgm:t>
    </dgm:pt>
    <dgm:pt modelId="{B513DE86-E66A-48E4-83C8-A37E88C391F3}" type="parTrans" cxnId="{A69AF096-8859-478A-A0C0-2BCCB12461B8}">
      <dgm:prSet/>
      <dgm:spPr/>
      <dgm:t>
        <a:bodyPr/>
        <a:lstStyle/>
        <a:p>
          <a:endParaRPr lang="de-AT" sz="1800"/>
        </a:p>
      </dgm:t>
    </dgm:pt>
    <dgm:pt modelId="{C3894B9B-50D2-414E-9BA7-B5027A627525}" type="sibTrans" cxnId="{A69AF096-8859-478A-A0C0-2BCCB12461B8}">
      <dgm:prSet/>
      <dgm:spPr/>
      <dgm:t>
        <a:bodyPr/>
        <a:lstStyle/>
        <a:p>
          <a:endParaRPr lang="de-AT" sz="1800"/>
        </a:p>
      </dgm:t>
    </dgm:pt>
    <dgm:pt modelId="{A77656D7-DE90-49DC-9E0E-AAE7AA708CC6}" type="pres">
      <dgm:prSet presAssocID="{EC106500-D273-42DB-8A5F-FC96DF5DE622}" presName="root" presStyleCnt="0">
        <dgm:presLayoutVars>
          <dgm:dir/>
          <dgm:resizeHandles val="exact"/>
        </dgm:presLayoutVars>
      </dgm:prSet>
      <dgm:spPr/>
    </dgm:pt>
    <dgm:pt modelId="{B96AE2E7-3B88-47D2-9E4C-2C285BAA8A5D}" type="pres">
      <dgm:prSet presAssocID="{E350897B-F69B-4785-BC21-0DFDE857033F}" presName="compNode" presStyleCnt="0"/>
      <dgm:spPr/>
    </dgm:pt>
    <dgm:pt modelId="{147475C7-995D-4D1D-BEA1-7A6C9B6ECA25}" type="pres">
      <dgm:prSet presAssocID="{E350897B-F69B-4785-BC21-0DFDE857033F}" presName="iconBgRect" presStyleLbl="bgShp" presStyleIdx="0" presStyleCnt="4" custLinFactNeighborX="-1262" custLinFactNeighborY="2685"/>
      <dgm:spPr>
        <a:solidFill>
          <a:schemeClr val="accent1">
            <a:tint val="40000"/>
            <a:hueOff val="0"/>
            <a:satOff val="0"/>
            <a:lumOff val="0"/>
          </a:schemeClr>
        </a:solidFill>
      </dgm:spPr>
    </dgm:pt>
    <dgm:pt modelId="{79C026C3-6178-4667-B8A4-0A55EEC00196}" type="pres">
      <dgm:prSet presAssocID="{E350897B-F69B-4785-BC21-0DFDE857033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brik"/>
        </a:ext>
      </dgm:extLst>
    </dgm:pt>
    <dgm:pt modelId="{A2481506-E5CB-46D2-9628-FBE033160E85}" type="pres">
      <dgm:prSet presAssocID="{E350897B-F69B-4785-BC21-0DFDE857033F}" presName="spaceRect" presStyleCnt="0"/>
      <dgm:spPr/>
    </dgm:pt>
    <dgm:pt modelId="{FB66DFAE-BAD1-4626-A1A0-4B0F180E03CC}" type="pres">
      <dgm:prSet presAssocID="{E350897B-F69B-4785-BC21-0DFDE857033F}" presName="textRect" presStyleLbl="revTx" presStyleIdx="0" presStyleCnt="4" custScaleX="168414">
        <dgm:presLayoutVars>
          <dgm:chMax val="1"/>
          <dgm:chPref val="1"/>
        </dgm:presLayoutVars>
      </dgm:prSet>
      <dgm:spPr/>
    </dgm:pt>
    <dgm:pt modelId="{79D3C876-0D4C-4516-828C-C3504956A0F2}" type="pres">
      <dgm:prSet presAssocID="{4AC0ABDA-AD1C-4CBF-A2B1-10FEF61D5462}" presName="sibTrans" presStyleCnt="0"/>
      <dgm:spPr/>
    </dgm:pt>
    <dgm:pt modelId="{684332DD-9364-47FD-804C-C088F8CAE149}" type="pres">
      <dgm:prSet presAssocID="{AA0B0345-6907-4CBD-BBEA-E555A4229ED5}" presName="compNode" presStyleCnt="0"/>
      <dgm:spPr/>
    </dgm:pt>
    <dgm:pt modelId="{BE656A57-6BA6-4857-A2C6-280BF4F82C78}" type="pres">
      <dgm:prSet presAssocID="{AA0B0345-6907-4CBD-BBEA-E555A4229ED5}" presName="iconBgRect" presStyleLbl="bgShp" presStyleIdx="1" presStyleCnt="4"/>
      <dgm:spPr/>
    </dgm:pt>
    <dgm:pt modelId="{8EFB554D-7FA2-4220-A977-F7A2D8875FA7}" type="pres">
      <dgm:prSet presAssocID="{AA0B0345-6907-4CBD-BBEA-E555A4229ED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dt"/>
        </a:ext>
      </dgm:extLst>
    </dgm:pt>
    <dgm:pt modelId="{7AB2529E-413B-45C8-AE8C-426849AFD4A1}" type="pres">
      <dgm:prSet presAssocID="{AA0B0345-6907-4CBD-BBEA-E555A4229ED5}" presName="spaceRect" presStyleCnt="0"/>
      <dgm:spPr/>
    </dgm:pt>
    <dgm:pt modelId="{DD0997A0-FA91-42DA-94DF-4F574B2FE187}" type="pres">
      <dgm:prSet presAssocID="{AA0B0345-6907-4CBD-BBEA-E555A4229ED5}" presName="textRect" presStyleLbl="revTx" presStyleIdx="1" presStyleCnt="4">
        <dgm:presLayoutVars>
          <dgm:chMax val="1"/>
          <dgm:chPref val="1"/>
        </dgm:presLayoutVars>
      </dgm:prSet>
      <dgm:spPr/>
    </dgm:pt>
    <dgm:pt modelId="{E217428C-6783-419A-9813-69DD8C770271}" type="pres">
      <dgm:prSet presAssocID="{9040E507-9783-484D-95D4-7126BC364D89}" presName="sibTrans" presStyleCnt="0"/>
      <dgm:spPr/>
    </dgm:pt>
    <dgm:pt modelId="{AC195F1A-0225-42F8-AA06-6981F145B693}" type="pres">
      <dgm:prSet presAssocID="{F0F98145-0DBD-471F-8A47-56A4A83245D5}" presName="compNode" presStyleCnt="0"/>
      <dgm:spPr/>
    </dgm:pt>
    <dgm:pt modelId="{259409BF-9FA3-4401-8501-DB7541756EA5}" type="pres">
      <dgm:prSet presAssocID="{F0F98145-0DBD-471F-8A47-56A4A83245D5}" presName="iconBgRect" presStyleLbl="bgShp" presStyleIdx="2" presStyleCnt="4"/>
      <dgm:spPr/>
    </dgm:pt>
    <dgm:pt modelId="{864BE1AB-149C-46F2-8983-7DFDACB02E62}" type="pres">
      <dgm:prSet presAssocID="{F0F98145-0DBD-471F-8A47-56A4A83245D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äkchen"/>
        </a:ext>
      </dgm:extLst>
    </dgm:pt>
    <dgm:pt modelId="{E6F7205B-12AD-482C-ADED-79B2E9354C1B}" type="pres">
      <dgm:prSet presAssocID="{F0F98145-0DBD-471F-8A47-56A4A83245D5}" presName="spaceRect" presStyleCnt="0"/>
      <dgm:spPr/>
    </dgm:pt>
    <dgm:pt modelId="{1E35F8F1-4ED0-4293-8B9C-7C26172B2DD9}" type="pres">
      <dgm:prSet presAssocID="{F0F98145-0DBD-471F-8A47-56A4A83245D5}" presName="textRect" presStyleLbl="revTx" presStyleIdx="2" presStyleCnt="4" custScaleX="118547">
        <dgm:presLayoutVars>
          <dgm:chMax val="1"/>
          <dgm:chPref val="1"/>
        </dgm:presLayoutVars>
      </dgm:prSet>
      <dgm:spPr/>
    </dgm:pt>
    <dgm:pt modelId="{FA2EFA4C-6D39-4BEB-AB9F-F79971323D74}" type="pres">
      <dgm:prSet presAssocID="{FFA87FB6-C832-40B5-9361-81E126052743}" presName="sibTrans" presStyleCnt="0"/>
      <dgm:spPr/>
    </dgm:pt>
    <dgm:pt modelId="{CC5EFDD7-3C6F-43FE-BD3A-A486D07014B5}" type="pres">
      <dgm:prSet presAssocID="{0F570018-B17C-4EFB-9AB4-648FDBF6B72D}" presName="compNode" presStyleCnt="0"/>
      <dgm:spPr/>
    </dgm:pt>
    <dgm:pt modelId="{797B0E5F-7977-4784-B880-5C7FC1437E12}" type="pres">
      <dgm:prSet presAssocID="{0F570018-B17C-4EFB-9AB4-648FDBF6B72D}" presName="iconBgRect" presStyleLbl="bgShp" presStyleIdx="3" presStyleCnt="4"/>
      <dgm:spPr/>
    </dgm:pt>
    <dgm:pt modelId="{6266655B-4171-4A14-B1A8-B93BA57B89BC}" type="pres">
      <dgm:prSet presAssocID="{0F570018-B17C-4EFB-9AB4-648FDBF6B72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</dgm:pt>
    <dgm:pt modelId="{848E43A6-669B-4F51-B5AE-CE53B8A324BF}" type="pres">
      <dgm:prSet presAssocID="{0F570018-B17C-4EFB-9AB4-648FDBF6B72D}" presName="spaceRect" presStyleCnt="0"/>
      <dgm:spPr/>
    </dgm:pt>
    <dgm:pt modelId="{BB722A30-24C5-47DF-93F1-A70EE7CF00FD}" type="pres">
      <dgm:prSet presAssocID="{0F570018-B17C-4EFB-9AB4-648FDBF6B72D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0029032-3749-4E0B-8949-5858BFC30FE2}" type="presOf" srcId="{AA0B0345-6907-4CBD-BBEA-E555A4229ED5}" destId="{DD0997A0-FA91-42DA-94DF-4F574B2FE187}" srcOrd="0" destOrd="0" presId="urn:microsoft.com/office/officeart/2018/5/layout/IconCircleLabelList"/>
    <dgm:cxn modelId="{D049266A-EE1C-406D-8FAE-DC8D749A442A}" srcId="{EC106500-D273-42DB-8A5F-FC96DF5DE622}" destId="{AA0B0345-6907-4CBD-BBEA-E555A4229ED5}" srcOrd="1" destOrd="0" parTransId="{2F652A74-DE7C-4826-9E46-B2347A17B58A}" sibTransId="{9040E507-9783-484D-95D4-7126BC364D89}"/>
    <dgm:cxn modelId="{DAD89575-7F34-4776-B64F-253A83211ED7}" srcId="{EC106500-D273-42DB-8A5F-FC96DF5DE622}" destId="{F0F98145-0DBD-471F-8A47-56A4A83245D5}" srcOrd="2" destOrd="0" parTransId="{5B48F118-E451-47B9-AAE5-D6CDEF314F50}" sibTransId="{FFA87FB6-C832-40B5-9361-81E126052743}"/>
    <dgm:cxn modelId="{4AB7227E-B481-4527-9B73-612CCD723917}" type="presOf" srcId="{F0F98145-0DBD-471F-8A47-56A4A83245D5}" destId="{1E35F8F1-4ED0-4293-8B9C-7C26172B2DD9}" srcOrd="0" destOrd="0" presId="urn:microsoft.com/office/officeart/2018/5/layout/IconCircleLabelList"/>
    <dgm:cxn modelId="{A69AF096-8859-478A-A0C0-2BCCB12461B8}" srcId="{EC106500-D273-42DB-8A5F-FC96DF5DE622}" destId="{0F570018-B17C-4EFB-9AB4-648FDBF6B72D}" srcOrd="3" destOrd="0" parTransId="{B513DE86-E66A-48E4-83C8-A37E88C391F3}" sibTransId="{C3894B9B-50D2-414E-9BA7-B5027A627525}"/>
    <dgm:cxn modelId="{CE4E37A0-DC38-4515-8B68-CC00BF68EB3A}" type="presOf" srcId="{0F570018-B17C-4EFB-9AB4-648FDBF6B72D}" destId="{BB722A30-24C5-47DF-93F1-A70EE7CF00FD}" srcOrd="0" destOrd="0" presId="urn:microsoft.com/office/officeart/2018/5/layout/IconCircleLabelList"/>
    <dgm:cxn modelId="{48FD9BBF-240F-485F-B2E5-E200EB716066}" type="presOf" srcId="{EC106500-D273-42DB-8A5F-FC96DF5DE622}" destId="{A77656D7-DE90-49DC-9E0E-AAE7AA708CC6}" srcOrd="0" destOrd="0" presId="urn:microsoft.com/office/officeart/2018/5/layout/IconCircleLabelList"/>
    <dgm:cxn modelId="{C9AB01C5-0A69-4E42-8122-D8DCFF8CADB1}" type="presOf" srcId="{E350897B-F69B-4785-BC21-0DFDE857033F}" destId="{FB66DFAE-BAD1-4626-A1A0-4B0F180E03CC}" srcOrd="0" destOrd="0" presId="urn:microsoft.com/office/officeart/2018/5/layout/IconCircleLabelList"/>
    <dgm:cxn modelId="{07FC70F9-230C-47B8-B827-636A06F97561}" srcId="{EC106500-D273-42DB-8A5F-FC96DF5DE622}" destId="{E350897B-F69B-4785-BC21-0DFDE857033F}" srcOrd="0" destOrd="0" parTransId="{7AD52E0A-9DD5-4572-9003-A3312ABDE685}" sibTransId="{4AC0ABDA-AD1C-4CBF-A2B1-10FEF61D5462}"/>
    <dgm:cxn modelId="{DC6343D7-7A70-4F21-BB5C-47770B8FA8E7}" type="presParOf" srcId="{A77656D7-DE90-49DC-9E0E-AAE7AA708CC6}" destId="{B96AE2E7-3B88-47D2-9E4C-2C285BAA8A5D}" srcOrd="0" destOrd="0" presId="urn:microsoft.com/office/officeart/2018/5/layout/IconCircleLabelList"/>
    <dgm:cxn modelId="{4AD90B2C-7D2F-4FF6-AB55-74F9C9C70651}" type="presParOf" srcId="{B96AE2E7-3B88-47D2-9E4C-2C285BAA8A5D}" destId="{147475C7-995D-4D1D-BEA1-7A6C9B6ECA25}" srcOrd="0" destOrd="0" presId="urn:microsoft.com/office/officeart/2018/5/layout/IconCircleLabelList"/>
    <dgm:cxn modelId="{C98B6479-8BC4-4C59-A185-5DEC13E2DFC1}" type="presParOf" srcId="{B96AE2E7-3B88-47D2-9E4C-2C285BAA8A5D}" destId="{79C026C3-6178-4667-B8A4-0A55EEC00196}" srcOrd="1" destOrd="0" presId="urn:microsoft.com/office/officeart/2018/5/layout/IconCircleLabelList"/>
    <dgm:cxn modelId="{46ABA58D-0C73-42F6-A618-EC9A48618195}" type="presParOf" srcId="{B96AE2E7-3B88-47D2-9E4C-2C285BAA8A5D}" destId="{A2481506-E5CB-46D2-9628-FBE033160E85}" srcOrd="2" destOrd="0" presId="urn:microsoft.com/office/officeart/2018/5/layout/IconCircleLabelList"/>
    <dgm:cxn modelId="{7C9AEB1B-A120-437D-BF94-53AB72DB6A19}" type="presParOf" srcId="{B96AE2E7-3B88-47D2-9E4C-2C285BAA8A5D}" destId="{FB66DFAE-BAD1-4626-A1A0-4B0F180E03CC}" srcOrd="3" destOrd="0" presId="urn:microsoft.com/office/officeart/2018/5/layout/IconCircleLabelList"/>
    <dgm:cxn modelId="{7FCAF2A9-68D1-4194-BF2B-E9B3897C7CBF}" type="presParOf" srcId="{A77656D7-DE90-49DC-9E0E-AAE7AA708CC6}" destId="{79D3C876-0D4C-4516-828C-C3504956A0F2}" srcOrd="1" destOrd="0" presId="urn:microsoft.com/office/officeart/2018/5/layout/IconCircleLabelList"/>
    <dgm:cxn modelId="{9C4B5C17-C7D8-4400-B6F1-8D91A6DCC192}" type="presParOf" srcId="{A77656D7-DE90-49DC-9E0E-AAE7AA708CC6}" destId="{684332DD-9364-47FD-804C-C088F8CAE149}" srcOrd="2" destOrd="0" presId="urn:microsoft.com/office/officeart/2018/5/layout/IconCircleLabelList"/>
    <dgm:cxn modelId="{5F1DBB23-E372-433C-B3AC-695476F8B3B4}" type="presParOf" srcId="{684332DD-9364-47FD-804C-C088F8CAE149}" destId="{BE656A57-6BA6-4857-A2C6-280BF4F82C78}" srcOrd="0" destOrd="0" presId="urn:microsoft.com/office/officeart/2018/5/layout/IconCircleLabelList"/>
    <dgm:cxn modelId="{360E33C1-ED45-4E3C-8BB5-D5665964420A}" type="presParOf" srcId="{684332DD-9364-47FD-804C-C088F8CAE149}" destId="{8EFB554D-7FA2-4220-A977-F7A2D8875FA7}" srcOrd="1" destOrd="0" presId="urn:microsoft.com/office/officeart/2018/5/layout/IconCircleLabelList"/>
    <dgm:cxn modelId="{DA016A72-05E3-42DD-8DBC-7EAD6A06557C}" type="presParOf" srcId="{684332DD-9364-47FD-804C-C088F8CAE149}" destId="{7AB2529E-413B-45C8-AE8C-426849AFD4A1}" srcOrd="2" destOrd="0" presId="urn:microsoft.com/office/officeart/2018/5/layout/IconCircleLabelList"/>
    <dgm:cxn modelId="{49BBF5D9-2D68-4C97-B421-1806AEB790A9}" type="presParOf" srcId="{684332DD-9364-47FD-804C-C088F8CAE149}" destId="{DD0997A0-FA91-42DA-94DF-4F574B2FE187}" srcOrd="3" destOrd="0" presId="urn:microsoft.com/office/officeart/2018/5/layout/IconCircleLabelList"/>
    <dgm:cxn modelId="{861399BC-9D77-4B62-BE3F-8FB377A23C54}" type="presParOf" srcId="{A77656D7-DE90-49DC-9E0E-AAE7AA708CC6}" destId="{E217428C-6783-419A-9813-69DD8C770271}" srcOrd="3" destOrd="0" presId="urn:microsoft.com/office/officeart/2018/5/layout/IconCircleLabelList"/>
    <dgm:cxn modelId="{0C9EB8F5-9ACD-4D0B-AD0A-5963EE938B64}" type="presParOf" srcId="{A77656D7-DE90-49DC-9E0E-AAE7AA708CC6}" destId="{AC195F1A-0225-42F8-AA06-6981F145B693}" srcOrd="4" destOrd="0" presId="urn:microsoft.com/office/officeart/2018/5/layout/IconCircleLabelList"/>
    <dgm:cxn modelId="{69228EDC-0E5D-4214-98EA-C75A4DAECDD4}" type="presParOf" srcId="{AC195F1A-0225-42F8-AA06-6981F145B693}" destId="{259409BF-9FA3-4401-8501-DB7541756EA5}" srcOrd="0" destOrd="0" presId="urn:microsoft.com/office/officeart/2018/5/layout/IconCircleLabelList"/>
    <dgm:cxn modelId="{0BF5881E-032A-4AD3-8CF3-C0ECA20D0913}" type="presParOf" srcId="{AC195F1A-0225-42F8-AA06-6981F145B693}" destId="{864BE1AB-149C-46F2-8983-7DFDACB02E62}" srcOrd="1" destOrd="0" presId="urn:microsoft.com/office/officeart/2018/5/layout/IconCircleLabelList"/>
    <dgm:cxn modelId="{F67907EC-12F8-404E-B886-C77ECD057D45}" type="presParOf" srcId="{AC195F1A-0225-42F8-AA06-6981F145B693}" destId="{E6F7205B-12AD-482C-ADED-79B2E9354C1B}" srcOrd="2" destOrd="0" presId="urn:microsoft.com/office/officeart/2018/5/layout/IconCircleLabelList"/>
    <dgm:cxn modelId="{1E65204B-C2EE-4F63-86C8-0176510C11A8}" type="presParOf" srcId="{AC195F1A-0225-42F8-AA06-6981F145B693}" destId="{1E35F8F1-4ED0-4293-8B9C-7C26172B2DD9}" srcOrd="3" destOrd="0" presId="urn:microsoft.com/office/officeart/2018/5/layout/IconCircleLabelList"/>
    <dgm:cxn modelId="{B2CFE5F4-ED3D-4EEB-837F-7EF5FB3680E9}" type="presParOf" srcId="{A77656D7-DE90-49DC-9E0E-AAE7AA708CC6}" destId="{FA2EFA4C-6D39-4BEB-AB9F-F79971323D74}" srcOrd="5" destOrd="0" presId="urn:microsoft.com/office/officeart/2018/5/layout/IconCircleLabelList"/>
    <dgm:cxn modelId="{F70F855D-E692-43AE-BDB6-F13046870A5A}" type="presParOf" srcId="{A77656D7-DE90-49DC-9E0E-AAE7AA708CC6}" destId="{CC5EFDD7-3C6F-43FE-BD3A-A486D07014B5}" srcOrd="6" destOrd="0" presId="urn:microsoft.com/office/officeart/2018/5/layout/IconCircleLabelList"/>
    <dgm:cxn modelId="{BB53B4E6-A4CE-4F3C-A706-03410BD9FE8C}" type="presParOf" srcId="{CC5EFDD7-3C6F-43FE-BD3A-A486D07014B5}" destId="{797B0E5F-7977-4784-B880-5C7FC1437E12}" srcOrd="0" destOrd="0" presId="urn:microsoft.com/office/officeart/2018/5/layout/IconCircleLabelList"/>
    <dgm:cxn modelId="{5326EA9B-33D1-4F02-AE30-E56443D26FDE}" type="presParOf" srcId="{CC5EFDD7-3C6F-43FE-BD3A-A486D07014B5}" destId="{6266655B-4171-4A14-B1A8-B93BA57B89BC}" srcOrd="1" destOrd="0" presId="urn:microsoft.com/office/officeart/2018/5/layout/IconCircleLabelList"/>
    <dgm:cxn modelId="{F3CE625F-853A-494B-9D0E-ABC67ACA8F3F}" type="presParOf" srcId="{CC5EFDD7-3C6F-43FE-BD3A-A486D07014B5}" destId="{848E43A6-669B-4F51-B5AE-CE53B8A324BF}" srcOrd="2" destOrd="0" presId="urn:microsoft.com/office/officeart/2018/5/layout/IconCircleLabelList"/>
    <dgm:cxn modelId="{03CC8710-A9DC-4F06-9BF2-BB3664358BB6}" type="presParOf" srcId="{CC5EFDD7-3C6F-43FE-BD3A-A486D07014B5}" destId="{BB722A30-24C5-47DF-93F1-A70EE7CF00F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7475C7-995D-4D1D-BEA1-7A6C9B6ECA25}">
      <dsp:nvSpPr>
        <dsp:cNvPr id="0" name=""/>
        <dsp:cNvSpPr/>
      </dsp:nvSpPr>
      <dsp:spPr>
        <a:xfrm>
          <a:off x="1126920" y="707576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C026C3-6178-4667-B8A4-0A55EEC00196}">
      <dsp:nvSpPr>
        <dsp:cNvPr id="0" name=""/>
        <dsp:cNvSpPr/>
      </dsp:nvSpPr>
      <dsp:spPr>
        <a:xfrm>
          <a:off x="1374776" y="912095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66DFAE-BAD1-4626-A1A0-4B0F180E03CC}">
      <dsp:nvSpPr>
        <dsp:cNvPr id="0" name=""/>
        <dsp:cNvSpPr/>
      </dsp:nvSpPr>
      <dsp:spPr>
        <a:xfrm>
          <a:off x="174050" y="2118095"/>
          <a:ext cx="3031451" cy="1254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2400" kern="1200" dirty="0"/>
            <a:t>Gegründet</a:t>
          </a:r>
          <a:r>
            <a:rPr lang="de-DE" sz="2800" kern="1200" dirty="0"/>
            <a:t> 2020 </a:t>
          </a:r>
          <a:br>
            <a:rPr lang="de-DE" sz="2800" kern="1200" dirty="0"/>
          </a:br>
          <a:r>
            <a:rPr lang="de-DE" sz="1800" kern="1200" dirty="0"/>
            <a:t>im Rahmen der Initiative Gesunde Gemeinde und AVOS</a:t>
          </a:r>
          <a:endParaRPr lang="en-US" sz="1800" kern="1200" dirty="0"/>
        </a:p>
      </dsp:txBody>
      <dsp:txXfrm>
        <a:off x="174050" y="2118095"/>
        <a:ext cx="3031451" cy="1254600"/>
      </dsp:txXfrm>
    </dsp:sp>
    <dsp:sp modelId="{BE656A57-6BA6-4857-A2C6-280BF4F82C78}">
      <dsp:nvSpPr>
        <dsp:cNvPr id="0" name=""/>
        <dsp:cNvSpPr/>
      </dsp:nvSpPr>
      <dsp:spPr>
        <a:xfrm>
          <a:off x="3871502" y="678095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FB554D-7FA2-4220-A977-F7A2D8875FA7}">
      <dsp:nvSpPr>
        <dsp:cNvPr id="0" name=""/>
        <dsp:cNvSpPr/>
      </dsp:nvSpPr>
      <dsp:spPr>
        <a:xfrm>
          <a:off x="4105502" y="912095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997A0-FA91-42DA-94DF-4F574B2FE187}">
      <dsp:nvSpPr>
        <dsp:cNvPr id="0" name=""/>
        <dsp:cNvSpPr/>
      </dsp:nvSpPr>
      <dsp:spPr>
        <a:xfrm>
          <a:off x="3520502" y="2118095"/>
          <a:ext cx="1800000" cy="1254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2800" kern="1200" dirty="0"/>
            <a:t>19 </a:t>
          </a:r>
          <a:r>
            <a:rPr lang="de-DE" sz="2800" kern="1200" dirty="0" err="1"/>
            <a:t>Produ</a:t>
          </a:r>
          <a:r>
            <a:rPr lang="de-DE" sz="2800" kern="1200" dirty="0"/>
            <a:t>-zenten</a:t>
          </a:r>
          <a:endParaRPr lang="en-US" sz="2800" kern="1200" dirty="0"/>
        </a:p>
      </dsp:txBody>
      <dsp:txXfrm>
        <a:off x="3520502" y="2118095"/>
        <a:ext cx="1800000" cy="1254600"/>
      </dsp:txXfrm>
    </dsp:sp>
    <dsp:sp modelId="{259409BF-9FA3-4401-8501-DB7541756EA5}">
      <dsp:nvSpPr>
        <dsp:cNvPr id="0" name=""/>
        <dsp:cNvSpPr/>
      </dsp:nvSpPr>
      <dsp:spPr>
        <a:xfrm>
          <a:off x="6153425" y="678095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4BE1AB-149C-46F2-8983-7DFDACB02E62}">
      <dsp:nvSpPr>
        <dsp:cNvPr id="0" name=""/>
        <dsp:cNvSpPr/>
      </dsp:nvSpPr>
      <dsp:spPr>
        <a:xfrm>
          <a:off x="6387425" y="912095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5F8F1-4ED0-4293-8B9C-7C26172B2DD9}">
      <dsp:nvSpPr>
        <dsp:cNvPr id="0" name=""/>
        <dsp:cNvSpPr/>
      </dsp:nvSpPr>
      <dsp:spPr>
        <a:xfrm>
          <a:off x="5635502" y="2118095"/>
          <a:ext cx="2133846" cy="1254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2400" kern="1200" dirty="0"/>
            <a:t>26 Ladentage pro Jahr</a:t>
          </a:r>
          <a:endParaRPr lang="en-US" sz="2400" kern="1200" dirty="0"/>
        </a:p>
      </dsp:txBody>
      <dsp:txXfrm>
        <a:off x="5635502" y="2118095"/>
        <a:ext cx="2133846" cy="1254600"/>
      </dsp:txXfrm>
    </dsp:sp>
    <dsp:sp modelId="{797B0E5F-7977-4784-B880-5C7FC1437E12}">
      <dsp:nvSpPr>
        <dsp:cNvPr id="0" name=""/>
        <dsp:cNvSpPr/>
      </dsp:nvSpPr>
      <dsp:spPr>
        <a:xfrm>
          <a:off x="8435349" y="678095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66655B-4171-4A14-B1A8-B93BA57B89BC}">
      <dsp:nvSpPr>
        <dsp:cNvPr id="0" name=""/>
        <dsp:cNvSpPr/>
      </dsp:nvSpPr>
      <dsp:spPr>
        <a:xfrm>
          <a:off x="8669349" y="912095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722A30-24C5-47DF-93F1-A70EE7CF00FD}">
      <dsp:nvSpPr>
        <dsp:cNvPr id="0" name=""/>
        <dsp:cNvSpPr/>
      </dsp:nvSpPr>
      <dsp:spPr>
        <a:xfrm>
          <a:off x="8084349" y="2118095"/>
          <a:ext cx="1800000" cy="1254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670 </a:t>
          </a:r>
          <a:r>
            <a:rPr lang="en-US" sz="2400" kern="1200" dirty="0" err="1"/>
            <a:t>Produkte</a:t>
          </a:r>
          <a:r>
            <a:rPr lang="en-US" sz="2400" kern="1200" dirty="0"/>
            <a:t> </a:t>
          </a:r>
          <a:r>
            <a:rPr lang="en-US" sz="2400" kern="1200" dirty="0" err="1"/>
            <a:t>zur</a:t>
          </a:r>
          <a:r>
            <a:rPr lang="en-US" sz="2400" kern="1200" dirty="0"/>
            <a:t> </a:t>
          </a:r>
          <a:r>
            <a:rPr lang="en-US" sz="2400" kern="1200" dirty="0" err="1"/>
            <a:t>Auswahl</a:t>
          </a:r>
          <a:endParaRPr lang="en-US" sz="2400" kern="1200" dirty="0"/>
        </a:p>
      </dsp:txBody>
      <dsp:txXfrm>
        <a:off x="8084349" y="2118095"/>
        <a:ext cx="1800000" cy="1254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EA734B4-EE39-4879-9405-81D78A89D6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1D596B9-E7FB-4AB3-A66E-24D0691DDC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BCC10-7A39-4A3E-8F8E-BB869BCFEAC5}" type="datetime1">
              <a:rPr lang="de-DE" smtClean="0"/>
              <a:t>31.05.24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3903945-C1CD-47C8-AEE2-6E3BA89FC4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0F278B-3EFE-4D31-80CD-367014F3E17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DE50F-541D-4498-BAC6-CF5261309D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98615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BE7D71A-A4F3-43D4-8A58-F799CDA708C1}" type="datetime1">
              <a:rPr lang="de-DE" noProof="0" smtClean="0"/>
              <a:t>31.05.24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2D76E09-41B7-FE4E-B099-04DFD58B8CF1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6295116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2D76E09-41B7-FE4E-B099-04DFD58B8CF1}" type="slidenum">
              <a:rPr lang="de-DE" noProof="0" smtClean="0"/>
              <a:t>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868005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2D76E09-41B7-FE4E-B099-04DFD58B8CF1}" type="slidenum">
              <a:rPr lang="de-DE" noProof="0" smtClean="0"/>
              <a:t>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43236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2D76E09-41B7-FE4E-B099-04DFD58B8CF1}" type="slidenum">
              <a:rPr lang="de-DE" noProof="0" smtClean="0"/>
              <a:t>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132210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2D76E09-41B7-FE4E-B099-04DFD58B8CF1}" type="slidenum">
              <a:rPr lang="de-DE" noProof="0" smtClean="0"/>
              <a:t>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13737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hteck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hteck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uppe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Ellipse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Ellipse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51560" y="1432223"/>
            <a:ext cx="9966960" cy="3035808"/>
          </a:xfrm>
        </p:spPr>
        <p:txBody>
          <a:bodyPr rtlCol="0"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69848" y="4389120"/>
            <a:ext cx="7891272" cy="1069848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1CB149-9CE8-42BC-A710-4719AA35D6A0}" type="datetime1">
              <a:rPr lang="de-DE" noProof="0" smtClean="0"/>
              <a:t>31.05.24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326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40">
        <p:cut/>
      </p:transition>
    </mc:Choice>
    <mc:Fallback xmlns="">
      <p:transition spd="slow" advClick="0" advTm="844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F8A627-F356-4CEE-ABA6-BFBFF5C6B0C5}" type="datetime1">
              <a:rPr lang="de-DE" noProof="0" smtClean="0"/>
              <a:t>31.05.24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71689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40">
        <p:cut/>
      </p:transition>
    </mc:Choice>
    <mc:Fallback xmlns="">
      <p:transition spd="slow" advClick="0" advTm="844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533400"/>
            <a:ext cx="2552700" cy="5638800"/>
          </a:xfrm>
        </p:spPr>
        <p:txBody>
          <a:bodyPr vert="eaVert"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066800" y="533400"/>
            <a:ext cx="7505700" cy="5638800"/>
          </a:xfrm>
        </p:spPr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7C2ECA-58DE-4C3F-89E1-272564EA21F4}" type="datetime1">
              <a:rPr lang="de-DE" noProof="0" smtClean="0"/>
              <a:t>31.05.24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47652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40">
        <p:cut/>
      </p:transition>
    </mc:Choice>
    <mc:Fallback xmlns="">
      <p:transition spd="slow" advClick="0" advTm="844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593E1D-96D4-4951-95F5-C77D14A38F81}" type="datetime1">
              <a:rPr lang="de-DE" noProof="0" smtClean="0"/>
              <a:t>31.05.24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9050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40">
        <p:cut/>
      </p:transition>
    </mc:Choice>
    <mc:Fallback xmlns="">
      <p:transition spd="slow" advClick="0" advTm="844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167128" y="1225296"/>
            <a:ext cx="9281160" cy="3520440"/>
          </a:xfrm>
        </p:spPr>
        <p:txBody>
          <a:bodyPr rtlCol="0"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2165774" y="5020056"/>
            <a:ext cx="9052560" cy="1066800"/>
          </a:xfrm>
        </p:spPr>
        <p:txBody>
          <a:bodyPr rtlCol="0"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 rtlCol="0"/>
          <a:lstStyle/>
          <a:p>
            <a:pPr rtl="0"/>
            <a:fld id="{ABD4DA87-F70E-4145-87FD-75A42D76B8D0}" type="datetime1">
              <a:rPr lang="de-DE" noProof="0" smtClean="0"/>
              <a:t>31.05.24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 rtlCol="0"/>
          <a:lstStyle/>
          <a:p>
            <a:pPr rtl="0"/>
            <a:endParaRPr lang="de-DE" noProof="0"/>
          </a:p>
        </p:txBody>
      </p:sp>
      <p:grpSp>
        <p:nvGrpSpPr>
          <p:cNvPr id="8" name="Gruppe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Ellipse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Ellipse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856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40">
        <p:cut/>
      </p:transition>
    </mc:Choice>
    <mc:Fallback xmlns="">
      <p:transition spd="slow" advClick="0" advTm="844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069848" y="2194560"/>
            <a:ext cx="4754880" cy="3977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364224" y="2194560"/>
            <a:ext cx="4754880" cy="3977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59E550-72A3-4210-A9C3-FDEF82B11CBF}" type="datetime1">
              <a:rPr lang="de-DE" noProof="0" smtClean="0"/>
              <a:t>31.05.24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8817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40">
        <p:cut/>
      </p:transition>
    </mc:Choice>
    <mc:Fallback xmlns="">
      <p:transition spd="slow" advClick="0" advTm="844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066800" y="2048256"/>
            <a:ext cx="4754880" cy="64008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069848" y="2743200"/>
            <a:ext cx="4754880" cy="32918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64224" y="2048256"/>
            <a:ext cx="4754880" cy="64008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364224" y="2743200"/>
            <a:ext cx="4754880" cy="32918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85497A-06F7-4199-A1DA-2E74D0E50AE9}" type="datetime1">
              <a:rPr lang="de-DE" noProof="0" smtClean="0"/>
              <a:t>31.05.24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4626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40">
        <p:cut/>
      </p:transition>
    </mc:Choice>
    <mc:Fallback xmlns="">
      <p:transition spd="slow" advClick="0" advTm="844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8951B9-D4A3-42B1-B783-C5B3DC99C9F6}" type="datetime1">
              <a:rPr lang="de-DE" noProof="0" smtClean="0"/>
              <a:t>31.05.24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48146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40">
        <p:cut/>
      </p:transition>
    </mc:Choice>
    <mc:Fallback xmlns="">
      <p:transition spd="slow" advClick="0" advTm="844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4DA9FC-5D58-4CCE-8A84-5AC3A670F178}" type="datetime1">
              <a:rPr lang="de-DE" noProof="0" smtClean="0"/>
              <a:t>31.05.24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77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40">
        <p:cut/>
      </p:transition>
    </mc:Choice>
    <mc:Fallback xmlns="">
      <p:transition spd="slow" advClick="0" advTm="844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549640" y="685800"/>
            <a:ext cx="3200400" cy="1737360"/>
          </a:xfrm>
        </p:spPr>
        <p:txBody>
          <a:bodyPr rtlCol="0" anchor="b">
            <a:normAutofit/>
          </a:bodyPr>
          <a:lstStyle>
            <a:lvl1pPr>
              <a:defRPr sz="3200" b="1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838200" y="685800"/>
            <a:ext cx="6711696" cy="5020056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8549640" y="2423160"/>
            <a:ext cx="3200400" cy="329184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991551-6C9C-4A15-97F1-B181F2AC20F2}" type="datetime1">
              <a:rPr lang="de-DE" noProof="0" smtClean="0"/>
              <a:t>31.05.24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grpSp>
        <p:nvGrpSpPr>
          <p:cNvPr id="9" name="Gruppe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Ellipse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Ellipse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1167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40">
        <p:cut/>
      </p:transition>
    </mc:Choice>
    <mc:Fallback xmlns="">
      <p:transition spd="slow" advClick="0" advTm="844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549640" y="685800"/>
            <a:ext cx="3200400" cy="1737360"/>
          </a:xfrm>
        </p:spPr>
        <p:txBody>
          <a:bodyPr rtlCol="0" anchor="b">
            <a:normAutofit/>
          </a:bodyPr>
          <a:lstStyle>
            <a:lvl1pPr>
              <a:defRPr sz="3200" b="1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8549640" y="2423160"/>
            <a:ext cx="3200400" cy="329184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6AEA24-8863-4C20-A6A5-6F54D4F0394E}" type="datetime1">
              <a:rPr lang="de-DE" noProof="0" smtClean="0"/>
              <a:t>31.05.24</a:t>
            </a:fld>
            <a:endParaRPr lang="de-DE" noProof="0"/>
          </a:p>
        </p:txBody>
      </p:sp>
      <p:grpSp>
        <p:nvGrpSpPr>
          <p:cNvPr id="8" name="Gruppe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Ellipse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Ellipse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1372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40">
        <p:cut/>
      </p:transition>
    </mc:Choice>
    <mc:Fallback xmlns="">
      <p:transition spd="slow" advClick="0" advTm="844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rtl="0"/>
            <a:fld id="{EF694FDB-401F-4904-8C82-4627F4274FC2}" type="datetime1">
              <a:rPr lang="de-DE" noProof="0" smtClean="0"/>
              <a:t>31.05.24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de-DE" noProof="0"/>
          </a:p>
        </p:txBody>
      </p:sp>
      <p:grpSp>
        <p:nvGrpSpPr>
          <p:cNvPr id="7" name="Gruppe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Ellipse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Ellipse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07590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8440">
        <p:cut/>
      </p:transition>
    </mc:Choice>
    <mc:Fallback xmlns="">
      <p:transition spd="slow" advClick="0" advTm="8440">
        <p:cut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.jpg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foto.wuestenigel.com/oranger-und-violetter-blumenkohl-in-gemusekiste-am-timeout-market-in-lissabon/" TargetMode="Externa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microsoft.com/office/2007/relationships/hdphoto" Target="../media/hdphoto1.wdp"/><Relationship Id="rId7" Type="http://schemas.openxmlformats.org/officeDocument/2006/relationships/diagramData" Target="../diagrams/data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11" Type="http://schemas.microsoft.com/office/2007/relationships/diagramDrawing" Target="../diagrams/drawing1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8.jpeg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3.wdp"/><Relationship Id="rId7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3" Type="http://schemas.openxmlformats.org/officeDocument/2006/relationships/image" Target="../media/image22.jpe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sv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7.png"/><Relationship Id="rId5" Type="http://schemas.microsoft.com/office/2007/relationships/hdphoto" Target="../media/hdphoto3.wdp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19" Type="http://schemas.openxmlformats.org/officeDocument/2006/relationships/image" Target="../media/image35.png"/><Relationship Id="rId4" Type="http://schemas.openxmlformats.org/officeDocument/2006/relationships/image" Target="../media/image6.png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4.png"/><Relationship Id="rId18" Type="http://schemas.microsoft.com/office/2007/relationships/hdphoto" Target="../media/hdphoto8.wdp"/><Relationship Id="rId3" Type="http://schemas.openxmlformats.org/officeDocument/2006/relationships/image" Target="../media/image39.jpg"/><Relationship Id="rId21" Type="http://schemas.openxmlformats.org/officeDocument/2006/relationships/image" Target="../media/image48.png"/><Relationship Id="rId7" Type="http://schemas.openxmlformats.org/officeDocument/2006/relationships/image" Target="../media/image3.png"/><Relationship Id="rId12" Type="http://schemas.microsoft.com/office/2007/relationships/hdphoto" Target="../media/hdphoto5.wdp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43.png"/><Relationship Id="rId5" Type="http://schemas.microsoft.com/office/2007/relationships/hdphoto" Target="../media/hdphoto3.wdp"/><Relationship Id="rId15" Type="http://schemas.openxmlformats.org/officeDocument/2006/relationships/image" Target="../media/image45.png"/><Relationship Id="rId10" Type="http://schemas.microsoft.com/office/2007/relationships/hdphoto" Target="../media/hdphoto4.wdp"/><Relationship Id="rId19" Type="http://schemas.openxmlformats.org/officeDocument/2006/relationships/image" Target="../media/image4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microsoft.com/office/2007/relationships/hdphoto" Target="../media/hdphoto6.wdp"/><Relationship Id="rId22" Type="http://schemas.openxmlformats.org/officeDocument/2006/relationships/image" Target="../media/image4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Person hält Korb mit Gemüse">
            <a:extLst>
              <a:ext uri="{FF2B5EF4-FFF2-40B4-BE49-F238E27FC236}">
                <a16:creationId xmlns:a16="http://schemas.microsoft.com/office/drawing/2014/main" id="{8B320AE7-B5F0-C808-D90E-4E104A680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07" b="2023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rtlCol="0" anchor="b">
            <a:normAutofit/>
          </a:bodyPr>
          <a:lstStyle/>
          <a:p>
            <a:r>
              <a:rPr lang="de-DE" sz="3700" b="1" dirty="0">
                <a:solidFill>
                  <a:srgbClr val="FFFFFF"/>
                </a:solidFill>
              </a:rPr>
              <a:t>L e b e n s </a:t>
            </a:r>
            <a:r>
              <a:rPr lang="de-DE" sz="3700" dirty="0">
                <a:solidFill>
                  <a:srgbClr val="FFFFFF"/>
                </a:solidFill>
              </a:rPr>
              <a:t>mittel </a:t>
            </a:r>
            <a:r>
              <a:rPr lang="de-DE" sz="3700" b="1" dirty="0">
                <a:solidFill>
                  <a:srgbClr val="FFFFFF"/>
                </a:solidFill>
              </a:rPr>
              <a:t>k o o p </a:t>
            </a:r>
            <a:r>
              <a:rPr lang="de-DE" sz="3700" dirty="0" err="1">
                <a:solidFill>
                  <a:srgbClr val="FFFFFF"/>
                </a:solidFill>
              </a:rPr>
              <a:t>erative</a:t>
            </a:r>
            <a:br>
              <a:rPr lang="de-DE" sz="3700" dirty="0">
                <a:solidFill>
                  <a:srgbClr val="FFFFFF"/>
                </a:solidFill>
              </a:rPr>
            </a:br>
            <a:br>
              <a:rPr lang="de-DE" sz="3600" dirty="0">
                <a:solidFill>
                  <a:srgbClr val="FFFFFF"/>
                </a:solidFill>
              </a:rPr>
            </a:br>
            <a:r>
              <a:rPr lang="de-DE" dirty="0">
                <a:solidFill>
                  <a:srgbClr val="FFFFFF"/>
                </a:solidFill>
              </a:rPr>
              <a:t>Food Coop Neumarkt </a:t>
            </a:r>
            <a:br>
              <a:rPr lang="de-DE" sz="7400" dirty="0">
                <a:solidFill>
                  <a:srgbClr val="FFFFFF"/>
                </a:solidFill>
              </a:rPr>
            </a:br>
            <a:endParaRPr lang="de-DE" sz="3600" dirty="0">
              <a:solidFill>
                <a:srgbClr val="FFFFFF"/>
              </a:solidFill>
            </a:endParaRPr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57FFE273-805C-47CC-98BD-C63CD14BF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8605780" cy="1069848"/>
          </a:xfrm>
        </p:spPr>
        <p:txBody>
          <a:bodyPr rtlCol="0">
            <a:normAutofit/>
          </a:bodyPr>
          <a:lstStyle/>
          <a:p>
            <a:pPr rtl="0"/>
            <a:r>
              <a:rPr lang="de-DE" dirty="0">
                <a:solidFill>
                  <a:srgbClr val="FFFFFF"/>
                </a:solidFill>
              </a:rPr>
              <a:t>Saisonal, ökologisch nachhaltig und sozial gerecht produziert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7895756-90B0-EEB0-07D3-5DC838B1F2B8}"/>
              </a:ext>
            </a:extLst>
          </p:cNvPr>
          <p:cNvSpPr txBox="1"/>
          <p:nvPr/>
        </p:nvSpPr>
        <p:spPr>
          <a:xfrm>
            <a:off x="9347952" y="6870700"/>
            <a:ext cx="284404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de-AT" sz="700">
                <a:solidFill>
                  <a:srgbClr val="FFFFFF"/>
                </a:solidFill>
              </a:rPr>
              <a:t>"</a:t>
            </a:r>
            <a:r>
              <a:rPr lang="de-AT" sz="700">
                <a:solidFill>
                  <a:srgbClr val="FFFFFF"/>
                </a:solidFill>
                <a:hlinkClick r:id="rId6" tooltip="https://foto.wuestenigel.com/oranger-und-violetter-blumenkohl-in-gemusekiste-am-timeout-market-in-lissabo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Dieses Foto</a:t>
            </a:r>
            <a:r>
              <a:rPr lang="de-AT" sz="700">
                <a:solidFill>
                  <a:srgbClr val="FFFFFF"/>
                </a:solidFill>
              </a:rPr>
              <a:t>" von Unbekannter Autor ist lizenziert gemäß </a:t>
            </a:r>
            <a:r>
              <a:rPr lang="de-AT" sz="700">
                <a:solidFill>
                  <a:srgbClr val="FFFFFF"/>
                </a:solidFill>
                <a:hlinkClick r:id="rId7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de-AT" sz="700">
              <a:solidFill>
                <a:srgbClr val="FFFFFF"/>
              </a:solidFill>
            </a:endParaRPr>
          </a:p>
        </p:txBody>
      </p:sp>
      <p:pic>
        <p:nvPicPr>
          <p:cNvPr id="2050" name="Picture 2" descr="Live FoodCoop Heimvorteil 2024">
            <a:extLst>
              <a:ext uri="{FF2B5EF4-FFF2-40B4-BE49-F238E27FC236}">
                <a16:creationId xmlns:a16="http://schemas.microsoft.com/office/drawing/2014/main" id="{1F9152D7-59C4-6C35-050B-714D7776F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69" y="4774019"/>
            <a:ext cx="7830080" cy="137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24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40">
        <p:cut/>
      </p:transition>
    </mc:Choice>
    <mc:Fallback xmlns="">
      <p:transition spd="slow" advClick="0" advTm="844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44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57" name="Oval 45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de-AT"/>
            </a:p>
          </p:txBody>
        </p:sp>
        <p:sp>
          <p:nvSpPr>
            <p:cNvPr id="58" name="Oval 46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de-AT"/>
            </a:p>
          </p:txBody>
        </p:sp>
      </p:grpSp>
      <p:pic>
        <p:nvPicPr>
          <p:cNvPr id="6" name="Grafik 5" descr="Ein Bild, das Im Haus, Grün, Regal, Box enthält.&#10;&#10;Automatisch generierte Beschreibung">
            <a:extLst>
              <a:ext uri="{FF2B5EF4-FFF2-40B4-BE49-F238E27FC236}">
                <a16:creationId xmlns:a16="http://schemas.microsoft.com/office/drawing/2014/main" id="{AE40638F-0E00-FC8C-3CF1-8433C3D29D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00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59" name="Rectangle 48">
            <a:extLst>
              <a:ext uri="{FF2B5EF4-FFF2-40B4-BE49-F238E27FC236}">
                <a16:creationId xmlns:a16="http://schemas.microsoft.com/office/drawing/2014/main" id="{F79FF99C-BAA9-404F-9C96-6DD456B4F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0">
            <a:extLst>
              <a:ext uri="{FF2B5EF4-FFF2-40B4-BE49-F238E27FC236}">
                <a16:creationId xmlns:a16="http://schemas.microsoft.com/office/drawing/2014/main" id="{49C44AFD-C72D-4D9C-84C6-73E615CE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5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0FCC67-E3DB-2E62-C705-1CD0CB531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 err="1">
                <a:solidFill>
                  <a:schemeClr val="tx1"/>
                </a:solidFill>
              </a:rPr>
              <a:t>Neumarkter</a:t>
            </a:r>
            <a:r>
              <a:rPr lang="en-US" sz="5400" dirty="0">
                <a:solidFill>
                  <a:schemeClr val="tx1"/>
                </a:solidFill>
              </a:rPr>
              <a:t> Verein 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 err="1">
                <a:solidFill>
                  <a:schemeClr val="tx1"/>
                </a:solidFill>
              </a:rPr>
              <a:t>mit</a:t>
            </a:r>
            <a:r>
              <a:rPr lang="en-US" sz="5400" dirty="0">
                <a:solidFill>
                  <a:schemeClr val="tx1"/>
                </a:solidFill>
              </a:rPr>
              <a:t> 50 </a:t>
            </a:r>
            <a:r>
              <a:rPr lang="en-US" sz="5400" dirty="0" err="1">
                <a:solidFill>
                  <a:schemeClr val="tx1"/>
                </a:solidFill>
              </a:rPr>
              <a:t>Mitgliedern</a:t>
            </a:r>
            <a:endParaRPr lang="en-US" sz="5400" dirty="0">
              <a:solidFill>
                <a:schemeClr val="tx1"/>
              </a:solidFill>
            </a:endParaRPr>
          </a:p>
        </p:txBody>
      </p:sp>
      <p:grpSp>
        <p:nvGrpSpPr>
          <p:cNvPr id="61" name="Group 52">
            <a:extLst>
              <a:ext uri="{FF2B5EF4-FFF2-40B4-BE49-F238E27FC236}">
                <a16:creationId xmlns:a16="http://schemas.microsoft.com/office/drawing/2014/main" id="{1D25B14F-36E0-41E8-956F-CABEF1ADD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AFB9EA5-DE4D-4E6B-A302-F55174E4B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44092F4-4D9B-4D0A-8832-C29E786F8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076C3C9-E9F5-4E8C-6F23-FA3187415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noProof="0" smtClean="0"/>
              <a:pPr>
                <a:spcAft>
                  <a:spcPts val="600"/>
                </a:spcAft>
              </a:pPr>
              <a:t>2</a:t>
            </a:fld>
            <a:endParaRPr lang="en-US" noProof="0"/>
          </a:p>
        </p:txBody>
      </p:sp>
      <p:graphicFrame>
        <p:nvGraphicFramePr>
          <p:cNvPr id="63" name="Textplatzhalter 3">
            <a:extLst>
              <a:ext uri="{FF2B5EF4-FFF2-40B4-BE49-F238E27FC236}">
                <a16:creationId xmlns:a16="http://schemas.microsoft.com/office/drawing/2014/main" id="{BC71F209-759E-28CD-99DA-9FBA3050C5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913223"/>
              </p:ext>
            </p:extLst>
          </p:nvPr>
        </p:nvGraphicFramePr>
        <p:xfrm>
          <a:off x="765048" y="2121408"/>
          <a:ext cx="100584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73357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40">
        <p:cut/>
      </p:transition>
    </mc:Choice>
    <mc:Fallback xmlns="">
      <p:transition spd="slow" advClick="0" advTm="8440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Rectangle 1085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1105" name="Rectangle 1087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1106" name="Rectangle 1089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grpSp>
        <p:nvGrpSpPr>
          <p:cNvPr id="1107" name="Group 1091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08" name="Oval 1092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de-AT"/>
            </a:p>
          </p:txBody>
        </p:sp>
        <p:sp>
          <p:nvSpPr>
            <p:cNvPr id="1109" name="Oval 1093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1110" name="Rectangle 1095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1" name="Rectangle 1097" hidden="1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2" name="Rectangle 1099" hidden="1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6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11E45D-3D7A-6EF7-3061-34C5246E5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 t="6250" r="10192" b="2765"/>
          <a:stretch/>
        </p:blipFill>
        <p:spPr bwMode="auto">
          <a:xfrm>
            <a:off x="1573928" y="202258"/>
            <a:ext cx="9824860" cy="665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FC303DC4-66D0-82C7-DE5B-9DFEEAD60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2258"/>
            <a:ext cx="2928343" cy="14228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80000"/>
              </a:lnSpc>
            </a:pP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Ablauf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der </a:t>
            </a:r>
            <a:b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Bestellung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Foliennummernplatzhalter 4" hidden="1">
            <a:extLst>
              <a:ext uri="{FF2B5EF4-FFF2-40B4-BE49-F238E27FC236}">
                <a16:creationId xmlns:a16="http://schemas.microsoft.com/office/drawing/2014/main" id="{10B8F214-9A24-3BA6-AB3D-F5BD03A16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6496" y="6121179"/>
            <a:ext cx="967408" cy="6400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2800" noProof="0"/>
              <a:pPr algn="r">
                <a:spcAft>
                  <a:spcPts val="600"/>
                </a:spcAft>
              </a:pPr>
              <a:t>3</a:t>
            </a:fld>
            <a:endParaRPr lang="en-US" sz="2800" noProof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48C6124-D75A-15FA-43FB-C107DF21038C}"/>
              </a:ext>
            </a:extLst>
          </p:cNvPr>
          <p:cNvSpPr txBox="1"/>
          <p:nvPr/>
        </p:nvSpPr>
        <p:spPr>
          <a:xfrm>
            <a:off x="241289" y="1589030"/>
            <a:ext cx="2066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(für alle bargeldlos)</a:t>
            </a:r>
          </a:p>
        </p:txBody>
      </p:sp>
      <p:pic>
        <p:nvPicPr>
          <p:cNvPr id="3" name="Grafik 2" descr="Ein Bild, das Blumentopf, Text, Pflanze, Zimmerpflanze enthält.&#10;&#10;Automatisch generierte Beschreibung">
            <a:extLst>
              <a:ext uri="{FF2B5EF4-FFF2-40B4-BE49-F238E27FC236}">
                <a16:creationId xmlns:a16="http://schemas.microsoft.com/office/drawing/2014/main" id="{AD316468-B158-723F-31CC-73BBE2423F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2359" y="4520269"/>
            <a:ext cx="2254379" cy="224877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2C43BCC-54EA-2383-9F38-B074A549F596}"/>
              </a:ext>
            </a:extLst>
          </p:cNvPr>
          <p:cNvSpPr txBox="1"/>
          <p:nvPr/>
        </p:nvSpPr>
        <p:spPr>
          <a:xfrm>
            <a:off x="8803206" y="6245819"/>
            <a:ext cx="2595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latin typeface="Segoe Script" panose="020B0804020000000003" pitchFamily="34" charset="0"/>
              </a:rPr>
              <a:t>Unser Laden</a:t>
            </a:r>
          </a:p>
        </p:txBody>
      </p:sp>
      <p:pic>
        <p:nvPicPr>
          <p:cNvPr id="9" name="Grafik 8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229762E1-E184-BFF3-4B77-843E42F1BE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8493" y="3305106"/>
            <a:ext cx="1919428" cy="117982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17A3318D-0688-0457-40EA-E8A7682B548D}"/>
              </a:ext>
            </a:extLst>
          </p:cNvPr>
          <p:cNvSpPr/>
          <p:nvPr/>
        </p:nvSpPr>
        <p:spPr>
          <a:xfrm>
            <a:off x="3549246" y="4493091"/>
            <a:ext cx="305932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0638E8B-364C-2868-B4F2-BFB67251EF63}"/>
              </a:ext>
            </a:extLst>
          </p:cNvPr>
          <p:cNvSpPr txBox="1"/>
          <p:nvPr/>
        </p:nvSpPr>
        <p:spPr>
          <a:xfrm>
            <a:off x="3683397" y="3695058"/>
            <a:ext cx="118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Webshop</a:t>
            </a:r>
          </a:p>
        </p:txBody>
      </p:sp>
    </p:spTree>
    <p:extLst>
      <p:ext uri="{BB962C8B-B14F-4D97-AF65-F5344CB8AC3E}">
        <p14:creationId xmlns:p14="http://schemas.microsoft.com/office/powerpoint/2010/main" val="204744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40">
        <p:cut/>
      </p:transition>
    </mc:Choice>
    <mc:Fallback xmlns="">
      <p:transition spd="slow" advClick="0" advTm="8440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C7EA944-7062-2268-51CF-7CE0D61156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6" r="2366"/>
          <a:stretch/>
        </p:blipFill>
        <p:spPr>
          <a:xfrm>
            <a:off x="7836310" y="-1"/>
            <a:ext cx="4355690" cy="685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7004" y="484632"/>
            <a:ext cx="3802728" cy="2774384"/>
          </a:xfr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6000" dirty="0"/>
              <a:t>Was </a:t>
            </a:r>
            <a:r>
              <a:rPr lang="en-US" sz="6000" dirty="0" err="1"/>
              <a:t>wir</a:t>
            </a:r>
            <a:r>
              <a:rPr lang="en-US" sz="6000" dirty="0"/>
              <a:t> für </a:t>
            </a:r>
            <a:br>
              <a:rPr lang="en-US" sz="6000" dirty="0"/>
            </a:br>
            <a:r>
              <a:rPr lang="en-US" sz="6000" dirty="0" err="1"/>
              <a:t>unsere</a:t>
            </a:r>
            <a:r>
              <a:rPr lang="en-US" sz="6000" dirty="0"/>
              <a:t> </a:t>
            </a:r>
            <a:r>
              <a:rPr lang="en-US" sz="6000" dirty="0" err="1"/>
              <a:t>Produzenten</a:t>
            </a:r>
            <a:br>
              <a:rPr lang="en-US" sz="6000" dirty="0"/>
            </a:br>
            <a:r>
              <a:rPr lang="en-US" sz="6000" dirty="0" err="1"/>
              <a:t>leisten</a:t>
            </a:r>
            <a:endParaRPr lang="en-US" sz="60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C7FE7A7-ABF7-F8AA-F571-EC7744353848}"/>
              </a:ext>
            </a:extLst>
          </p:cNvPr>
          <p:cNvSpPr txBox="1">
            <a:spLocks/>
          </p:cNvSpPr>
          <p:nvPr/>
        </p:nvSpPr>
        <p:spPr>
          <a:xfrm>
            <a:off x="8156351" y="4932218"/>
            <a:ext cx="3544034" cy="1239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2400" b="1" dirty="0" err="1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Gesamtvolumen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177.433 €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B12268D-E54B-4D47-B9B1-5A86B64C6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FAB73BC-B049-4115-A692-8D63A059BFB8}" type="slidenum">
              <a:rPr lang="en-US" smtClean="0"/>
              <a:pPr defTabSz="914400">
                <a:spcAft>
                  <a:spcPts val="600"/>
                </a:spcAft>
              </a:pPr>
              <a:t>4</a:t>
            </a:fld>
            <a:endParaRPr lang="en-US"/>
          </a:p>
        </p:txBody>
      </p:sp>
      <p:graphicFrame>
        <p:nvGraphicFramePr>
          <p:cNvPr id="13" name="Diagramm 3" descr="Diagramm&#10;">
            <a:extLst>
              <a:ext uri="{FF2B5EF4-FFF2-40B4-BE49-F238E27FC236}">
                <a16:creationId xmlns:a16="http://schemas.microsoft.com/office/drawing/2014/main" id="{6BDC48A0-8B3E-CE42-BC22-664690C98213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459516"/>
              </p:ext>
            </p:extLst>
          </p:nvPr>
        </p:nvGraphicFramePr>
        <p:xfrm>
          <a:off x="633999" y="640080"/>
          <a:ext cx="6882269" cy="5588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46373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40">
        <p:cut/>
      </p:transition>
    </mc:Choice>
    <mc:Fallback xmlns="">
      <p:transition spd="slow" advClick="0" advTm="8440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Salat">
            <a:extLst>
              <a:ext uri="{FF2B5EF4-FFF2-40B4-BE49-F238E27FC236}">
                <a16:creationId xmlns:a16="http://schemas.microsoft.com/office/drawing/2014/main" id="{E993FA7A-9A61-804B-A5E4-16683DB6CC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>
          <a:xfrm>
            <a:off x="1190035" y="2036234"/>
            <a:ext cx="12191980" cy="685798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79FF99C-BAA9-404F-9C96-6DD456B4F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9C44AFD-C72D-4D9C-84C6-73E615CE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678" y="265788"/>
            <a:ext cx="10058400" cy="1609344"/>
          </a:xfrm>
        </p:spPr>
        <p:txBody>
          <a:bodyPr rtlCol="0" anchor="ctr">
            <a:normAutofit/>
          </a:bodyPr>
          <a:lstStyle/>
          <a:p>
            <a:pPr rtl="0"/>
            <a:r>
              <a:rPr lang="de-DE" sz="4000" dirty="0">
                <a:solidFill>
                  <a:schemeClr val="tx1"/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Bestellte Mengen Jan – Mai 2024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D25B14F-36E0-41E8-956F-CABEF1ADD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AFB9EA5-DE4D-4E6B-A302-F55174E4B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44092F4-4D9B-4D0A-8832-C29E786F8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7FF10F5-F7BB-EA4C-BFFD-8D8D77D54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fld id="{4FAB73BC-B049-4115-A692-8D63A059BFB8}" type="slidenum">
              <a:rPr lang="de-DE" smtClean="0"/>
              <a:pPr rtl="0">
                <a:spcAft>
                  <a:spcPts val="600"/>
                </a:spcAft>
              </a:pPr>
              <a:t>5</a:t>
            </a:fld>
            <a:endParaRPr lang="de-DE" dirty="0"/>
          </a:p>
        </p:txBody>
      </p:sp>
      <p:grpSp>
        <p:nvGrpSpPr>
          <p:cNvPr id="6" name="Gruppieren 5" descr="Symbol für SmartArt-Grafik">
            <a:extLst>
              <a:ext uri="{FF2B5EF4-FFF2-40B4-BE49-F238E27FC236}">
                <a16:creationId xmlns:a16="http://schemas.microsoft.com/office/drawing/2014/main" id="{F2C715F9-0E36-641E-A034-E35BA4C083E4}"/>
              </a:ext>
            </a:extLst>
          </p:cNvPr>
          <p:cNvGrpSpPr/>
          <p:nvPr/>
        </p:nvGrpSpPr>
        <p:grpSpPr>
          <a:xfrm>
            <a:off x="956418" y="2167518"/>
            <a:ext cx="10045544" cy="1557059"/>
            <a:chOff x="1073228" y="3761516"/>
            <a:chExt cx="4968176" cy="770067"/>
          </a:xfrm>
        </p:grpSpPr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E6E8E36F-3290-16C8-5D6D-685543079206}"/>
                </a:ext>
              </a:extLst>
            </p:cNvPr>
            <p:cNvSpPr/>
            <p:nvPr/>
          </p:nvSpPr>
          <p:spPr>
            <a:xfrm>
              <a:off x="1073228" y="3761516"/>
              <a:ext cx="1039850" cy="660305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A23CC773-8FFB-D57E-ADB3-1A4226641462}"/>
                </a:ext>
              </a:extLst>
            </p:cNvPr>
            <p:cNvSpPr/>
            <p:nvPr/>
          </p:nvSpPr>
          <p:spPr>
            <a:xfrm>
              <a:off x="1188767" y="3871278"/>
              <a:ext cx="1039850" cy="660305"/>
            </a:xfrm>
            <a:custGeom>
              <a:avLst/>
              <a:gdLst>
                <a:gd name="connsiteX0" fmla="*/ 0 w 1039850"/>
                <a:gd name="connsiteY0" fmla="*/ 66031 h 660305"/>
                <a:gd name="connsiteX1" fmla="*/ 66031 w 1039850"/>
                <a:gd name="connsiteY1" fmla="*/ 0 h 660305"/>
                <a:gd name="connsiteX2" fmla="*/ 973820 w 1039850"/>
                <a:gd name="connsiteY2" fmla="*/ 0 h 660305"/>
                <a:gd name="connsiteX3" fmla="*/ 1039851 w 1039850"/>
                <a:gd name="connsiteY3" fmla="*/ 66031 h 660305"/>
                <a:gd name="connsiteX4" fmla="*/ 1039850 w 1039850"/>
                <a:gd name="connsiteY4" fmla="*/ 594275 h 660305"/>
                <a:gd name="connsiteX5" fmla="*/ 973819 w 1039850"/>
                <a:gd name="connsiteY5" fmla="*/ 660306 h 660305"/>
                <a:gd name="connsiteX6" fmla="*/ 66031 w 1039850"/>
                <a:gd name="connsiteY6" fmla="*/ 660305 h 660305"/>
                <a:gd name="connsiteX7" fmla="*/ 0 w 1039850"/>
                <a:gd name="connsiteY7" fmla="*/ 594274 h 660305"/>
                <a:gd name="connsiteX8" fmla="*/ 0 w 1039850"/>
                <a:gd name="connsiteY8" fmla="*/ 66031 h 66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9850" h="660305">
                  <a:moveTo>
                    <a:pt x="0" y="66031"/>
                  </a:moveTo>
                  <a:cubicBezTo>
                    <a:pt x="0" y="29563"/>
                    <a:pt x="29563" y="0"/>
                    <a:pt x="66031" y="0"/>
                  </a:cubicBezTo>
                  <a:lnTo>
                    <a:pt x="973820" y="0"/>
                  </a:lnTo>
                  <a:cubicBezTo>
                    <a:pt x="1010288" y="0"/>
                    <a:pt x="1039851" y="29563"/>
                    <a:pt x="1039851" y="66031"/>
                  </a:cubicBezTo>
                  <a:cubicBezTo>
                    <a:pt x="1039851" y="242112"/>
                    <a:pt x="1039850" y="418194"/>
                    <a:pt x="1039850" y="594275"/>
                  </a:cubicBezTo>
                  <a:cubicBezTo>
                    <a:pt x="1039850" y="630743"/>
                    <a:pt x="1010287" y="660306"/>
                    <a:pt x="973819" y="660306"/>
                  </a:cubicBezTo>
                  <a:lnTo>
                    <a:pt x="66031" y="660305"/>
                  </a:lnTo>
                  <a:cubicBezTo>
                    <a:pt x="29563" y="660305"/>
                    <a:pt x="0" y="630742"/>
                    <a:pt x="0" y="594274"/>
                  </a:cubicBezTo>
                  <a:lnTo>
                    <a:pt x="0" y="66031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630" tIns="53630" rIns="53630" bIns="53630" numCol="1" spcCol="1270" rtlCol="0" anchor="ctr" anchorCtr="0">
              <a:noAutofit/>
            </a:bodyPr>
            <a:lstStyle/>
            <a:p>
              <a:pPr marL="0" lvl="0" indent="0"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endParaRPr lang="de-DE" sz="1400" kern="1200" noProof="0" dirty="0"/>
            </a:p>
            <a:p>
              <a:pPr marL="0" lvl="0" indent="0"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endParaRPr lang="de-DE" sz="1400" dirty="0"/>
            </a:p>
            <a:p>
              <a:pPr marL="0" lvl="0" indent="0"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de-DE" sz="2400" b="1" dirty="0"/>
                <a:t>1.092 kg Gemüse</a:t>
              </a:r>
              <a:endParaRPr lang="de-DE" sz="2400" b="1" kern="1200" noProof="0" dirty="0"/>
            </a:p>
          </p:txBody>
        </p:sp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A512F364-2410-658F-2AA1-109E48875300}"/>
                </a:ext>
              </a:extLst>
            </p:cNvPr>
            <p:cNvSpPr/>
            <p:nvPr/>
          </p:nvSpPr>
          <p:spPr>
            <a:xfrm>
              <a:off x="2344157" y="3761516"/>
              <a:ext cx="1039850" cy="660305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775B483-A594-03BC-4B27-9E2F870AB6F3}"/>
                </a:ext>
              </a:extLst>
            </p:cNvPr>
            <p:cNvSpPr/>
            <p:nvPr/>
          </p:nvSpPr>
          <p:spPr>
            <a:xfrm>
              <a:off x="2459696" y="3871278"/>
              <a:ext cx="1039850" cy="660305"/>
            </a:xfrm>
            <a:custGeom>
              <a:avLst/>
              <a:gdLst>
                <a:gd name="connsiteX0" fmla="*/ 0 w 1039850"/>
                <a:gd name="connsiteY0" fmla="*/ 66031 h 660305"/>
                <a:gd name="connsiteX1" fmla="*/ 66031 w 1039850"/>
                <a:gd name="connsiteY1" fmla="*/ 0 h 660305"/>
                <a:gd name="connsiteX2" fmla="*/ 973820 w 1039850"/>
                <a:gd name="connsiteY2" fmla="*/ 0 h 660305"/>
                <a:gd name="connsiteX3" fmla="*/ 1039851 w 1039850"/>
                <a:gd name="connsiteY3" fmla="*/ 66031 h 660305"/>
                <a:gd name="connsiteX4" fmla="*/ 1039850 w 1039850"/>
                <a:gd name="connsiteY4" fmla="*/ 594275 h 660305"/>
                <a:gd name="connsiteX5" fmla="*/ 973819 w 1039850"/>
                <a:gd name="connsiteY5" fmla="*/ 660306 h 660305"/>
                <a:gd name="connsiteX6" fmla="*/ 66031 w 1039850"/>
                <a:gd name="connsiteY6" fmla="*/ 660305 h 660305"/>
                <a:gd name="connsiteX7" fmla="*/ 0 w 1039850"/>
                <a:gd name="connsiteY7" fmla="*/ 594274 h 660305"/>
                <a:gd name="connsiteX8" fmla="*/ 0 w 1039850"/>
                <a:gd name="connsiteY8" fmla="*/ 66031 h 66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9850" h="660305">
                  <a:moveTo>
                    <a:pt x="0" y="66031"/>
                  </a:moveTo>
                  <a:cubicBezTo>
                    <a:pt x="0" y="29563"/>
                    <a:pt x="29563" y="0"/>
                    <a:pt x="66031" y="0"/>
                  </a:cubicBezTo>
                  <a:lnTo>
                    <a:pt x="973820" y="0"/>
                  </a:lnTo>
                  <a:cubicBezTo>
                    <a:pt x="1010288" y="0"/>
                    <a:pt x="1039851" y="29563"/>
                    <a:pt x="1039851" y="66031"/>
                  </a:cubicBezTo>
                  <a:cubicBezTo>
                    <a:pt x="1039851" y="242112"/>
                    <a:pt x="1039850" y="418194"/>
                    <a:pt x="1039850" y="594275"/>
                  </a:cubicBezTo>
                  <a:cubicBezTo>
                    <a:pt x="1039850" y="630743"/>
                    <a:pt x="1010287" y="660306"/>
                    <a:pt x="973819" y="660306"/>
                  </a:cubicBezTo>
                  <a:lnTo>
                    <a:pt x="66031" y="660305"/>
                  </a:lnTo>
                  <a:cubicBezTo>
                    <a:pt x="29563" y="660305"/>
                    <a:pt x="0" y="630742"/>
                    <a:pt x="0" y="594274"/>
                  </a:cubicBezTo>
                  <a:lnTo>
                    <a:pt x="0" y="66031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630" tIns="53630" rIns="53630" bIns="53630" numCol="1" spcCol="1270" rtlCol="0" anchor="ctr" anchorCtr="0">
              <a:noAutofit/>
            </a:bodyPr>
            <a:lstStyle/>
            <a:p>
              <a:pPr marL="0" lvl="0" indent="0"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endParaRPr lang="de-DE" sz="2400" b="1" dirty="0"/>
            </a:p>
            <a:p>
              <a:pPr marL="0" lvl="0" indent="0"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de-DE" sz="2400" b="1" dirty="0"/>
                <a:t>880 KG</a:t>
              </a:r>
            </a:p>
            <a:p>
              <a:pPr marL="0" lvl="0" indent="0"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de-DE" sz="2400" b="1" dirty="0"/>
                <a:t> OBST</a:t>
              </a:r>
              <a:endParaRPr lang="de-DE" sz="2800" b="1" kern="1200" noProof="0" dirty="0"/>
            </a:p>
          </p:txBody>
        </p:sp>
        <p:sp>
          <p:nvSpPr>
            <p:cNvPr id="12" name="Rechteck: abgerundete Ecken 11">
              <a:extLst>
                <a:ext uri="{FF2B5EF4-FFF2-40B4-BE49-F238E27FC236}">
                  <a16:creationId xmlns:a16="http://schemas.microsoft.com/office/drawing/2014/main" id="{10FC88D1-B69D-2DE8-C434-24D9758562C9}"/>
                </a:ext>
              </a:extLst>
            </p:cNvPr>
            <p:cNvSpPr/>
            <p:nvPr/>
          </p:nvSpPr>
          <p:spPr>
            <a:xfrm>
              <a:off x="3615086" y="3761516"/>
              <a:ext cx="1039850" cy="660305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0BFC22BA-DE71-247A-6513-7F472F81CFC9}"/>
                </a:ext>
              </a:extLst>
            </p:cNvPr>
            <p:cNvSpPr/>
            <p:nvPr/>
          </p:nvSpPr>
          <p:spPr>
            <a:xfrm>
              <a:off x="3730625" y="3871278"/>
              <a:ext cx="1039850" cy="660305"/>
            </a:xfrm>
            <a:custGeom>
              <a:avLst/>
              <a:gdLst>
                <a:gd name="connsiteX0" fmla="*/ 0 w 1039850"/>
                <a:gd name="connsiteY0" fmla="*/ 66031 h 660305"/>
                <a:gd name="connsiteX1" fmla="*/ 66031 w 1039850"/>
                <a:gd name="connsiteY1" fmla="*/ 0 h 660305"/>
                <a:gd name="connsiteX2" fmla="*/ 973820 w 1039850"/>
                <a:gd name="connsiteY2" fmla="*/ 0 h 660305"/>
                <a:gd name="connsiteX3" fmla="*/ 1039851 w 1039850"/>
                <a:gd name="connsiteY3" fmla="*/ 66031 h 660305"/>
                <a:gd name="connsiteX4" fmla="*/ 1039850 w 1039850"/>
                <a:gd name="connsiteY4" fmla="*/ 594275 h 660305"/>
                <a:gd name="connsiteX5" fmla="*/ 973819 w 1039850"/>
                <a:gd name="connsiteY5" fmla="*/ 660306 h 660305"/>
                <a:gd name="connsiteX6" fmla="*/ 66031 w 1039850"/>
                <a:gd name="connsiteY6" fmla="*/ 660305 h 660305"/>
                <a:gd name="connsiteX7" fmla="*/ 0 w 1039850"/>
                <a:gd name="connsiteY7" fmla="*/ 594274 h 660305"/>
                <a:gd name="connsiteX8" fmla="*/ 0 w 1039850"/>
                <a:gd name="connsiteY8" fmla="*/ 66031 h 66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9850" h="660305">
                  <a:moveTo>
                    <a:pt x="0" y="66031"/>
                  </a:moveTo>
                  <a:cubicBezTo>
                    <a:pt x="0" y="29563"/>
                    <a:pt x="29563" y="0"/>
                    <a:pt x="66031" y="0"/>
                  </a:cubicBezTo>
                  <a:lnTo>
                    <a:pt x="973820" y="0"/>
                  </a:lnTo>
                  <a:cubicBezTo>
                    <a:pt x="1010288" y="0"/>
                    <a:pt x="1039851" y="29563"/>
                    <a:pt x="1039851" y="66031"/>
                  </a:cubicBezTo>
                  <a:cubicBezTo>
                    <a:pt x="1039851" y="242112"/>
                    <a:pt x="1039850" y="418194"/>
                    <a:pt x="1039850" y="594275"/>
                  </a:cubicBezTo>
                  <a:cubicBezTo>
                    <a:pt x="1039850" y="630743"/>
                    <a:pt x="1010287" y="660306"/>
                    <a:pt x="973819" y="660306"/>
                  </a:cubicBezTo>
                  <a:lnTo>
                    <a:pt x="66031" y="660305"/>
                  </a:lnTo>
                  <a:cubicBezTo>
                    <a:pt x="29563" y="660305"/>
                    <a:pt x="0" y="630742"/>
                    <a:pt x="0" y="594274"/>
                  </a:cubicBezTo>
                  <a:lnTo>
                    <a:pt x="0" y="66031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630" tIns="53630" rIns="53630" bIns="53630" numCol="1" spcCol="1270" rtlCol="0" anchor="ctr" anchorCtr="0">
              <a:noAutofit/>
            </a:bodyPr>
            <a:lstStyle/>
            <a:p>
              <a:pPr marL="0" lvl="0" indent="0"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endParaRPr lang="de-DE" sz="2400" b="1" kern="1200" noProof="0" dirty="0"/>
            </a:p>
            <a:p>
              <a:pPr marL="0" lvl="0" indent="0"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de-DE" sz="2400" b="1" kern="1200" noProof="0" dirty="0"/>
                <a:t>94 kg </a:t>
              </a:r>
            </a:p>
            <a:p>
              <a:pPr marL="0" lvl="0" indent="0"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de-DE" sz="2400" b="1" kern="1200" noProof="0" dirty="0"/>
                <a:t>Käse</a:t>
              </a:r>
            </a:p>
          </p:txBody>
        </p:sp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1C75663D-E9D9-79BB-034E-373243FFEB34}"/>
                </a:ext>
              </a:extLst>
            </p:cNvPr>
            <p:cNvSpPr/>
            <p:nvPr/>
          </p:nvSpPr>
          <p:spPr>
            <a:xfrm>
              <a:off x="4886015" y="3761516"/>
              <a:ext cx="1039850" cy="660305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1A70CC37-B1F9-CD23-16BB-6A79F55AAE50}"/>
                </a:ext>
              </a:extLst>
            </p:cNvPr>
            <p:cNvSpPr/>
            <p:nvPr/>
          </p:nvSpPr>
          <p:spPr>
            <a:xfrm>
              <a:off x="5001554" y="3871278"/>
              <a:ext cx="1039850" cy="660305"/>
            </a:xfrm>
            <a:custGeom>
              <a:avLst/>
              <a:gdLst>
                <a:gd name="connsiteX0" fmla="*/ 0 w 1039850"/>
                <a:gd name="connsiteY0" fmla="*/ 66031 h 660305"/>
                <a:gd name="connsiteX1" fmla="*/ 66031 w 1039850"/>
                <a:gd name="connsiteY1" fmla="*/ 0 h 660305"/>
                <a:gd name="connsiteX2" fmla="*/ 973820 w 1039850"/>
                <a:gd name="connsiteY2" fmla="*/ 0 h 660305"/>
                <a:gd name="connsiteX3" fmla="*/ 1039851 w 1039850"/>
                <a:gd name="connsiteY3" fmla="*/ 66031 h 660305"/>
                <a:gd name="connsiteX4" fmla="*/ 1039850 w 1039850"/>
                <a:gd name="connsiteY4" fmla="*/ 594275 h 660305"/>
                <a:gd name="connsiteX5" fmla="*/ 973819 w 1039850"/>
                <a:gd name="connsiteY5" fmla="*/ 660306 h 660305"/>
                <a:gd name="connsiteX6" fmla="*/ 66031 w 1039850"/>
                <a:gd name="connsiteY6" fmla="*/ 660305 h 660305"/>
                <a:gd name="connsiteX7" fmla="*/ 0 w 1039850"/>
                <a:gd name="connsiteY7" fmla="*/ 594274 h 660305"/>
                <a:gd name="connsiteX8" fmla="*/ 0 w 1039850"/>
                <a:gd name="connsiteY8" fmla="*/ 66031 h 66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9850" h="660305">
                  <a:moveTo>
                    <a:pt x="0" y="66031"/>
                  </a:moveTo>
                  <a:cubicBezTo>
                    <a:pt x="0" y="29563"/>
                    <a:pt x="29563" y="0"/>
                    <a:pt x="66031" y="0"/>
                  </a:cubicBezTo>
                  <a:lnTo>
                    <a:pt x="973820" y="0"/>
                  </a:lnTo>
                  <a:cubicBezTo>
                    <a:pt x="1010288" y="0"/>
                    <a:pt x="1039851" y="29563"/>
                    <a:pt x="1039851" y="66031"/>
                  </a:cubicBezTo>
                  <a:cubicBezTo>
                    <a:pt x="1039851" y="242112"/>
                    <a:pt x="1039850" y="418194"/>
                    <a:pt x="1039850" y="594275"/>
                  </a:cubicBezTo>
                  <a:cubicBezTo>
                    <a:pt x="1039850" y="630743"/>
                    <a:pt x="1010287" y="660306"/>
                    <a:pt x="973819" y="660306"/>
                  </a:cubicBezTo>
                  <a:lnTo>
                    <a:pt x="66031" y="660305"/>
                  </a:lnTo>
                  <a:cubicBezTo>
                    <a:pt x="29563" y="660305"/>
                    <a:pt x="0" y="630742"/>
                    <a:pt x="0" y="594274"/>
                  </a:cubicBezTo>
                  <a:lnTo>
                    <a:pt x="0" y="66031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630" tIns="53630" rIns="53630" bIns="53630" numCol="1" spcCol="1270" rtlCol="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de-DE" sz="2400" b="1" kern="1200" dirty="0">
                <a:solidFill>
                  <a:schemeClr val="bg1"/>
                </a:solidFill>
              </a:endParaRP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400" b="1" kern="1200" dirty="0">
                  <a:solidFill>
                    <a:schemeClr val="bg1"/>
                  </a:solidFill>
                </a:rPr>
                <a:t>200 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400" b="1" kern="1200" dirty="0">
                  <a:solidFill>
                    <a:schemeClr val="bg1"/>
                  </a:solidFill>
                </a:rPr>
                <a:t>Boxen Eier</a:t>
              </a:r>
              <a:endParaRPr lang="de-DE" sz="2400" b="1" kern="1200" noProof="0" dirty="0"/>
            </a:p>
          </p:txBody>
        </p:sp>
      </p:grpSp>
      <p:grpSp>
        <p:nvGrpSpPr>
          <p:cNvPr id="32" name="Gruppieren 31" descr="Symbol für SmartArt-Grafik">
            <a:extLst>
              <a:ext uri="{FF2B5EF4-FFF2-40B4-BE49-F238E27FC236}">
                <a16:creationId xmlns:a16="http://schemas.microsoft.com/office/drawing/2014/main" id="{A1B5744B-5FB2-F0D9-D06E-CE27529EAD5B}"/>
              </a:ext>
            </a:extLst>
          </p:cNvPr>
          <p:cNvGrpSpPr/>
          <p:nvPr/>
        </p:nvGrpSpPr>
        <p:grpSpPr>
          <a:xfrm>
            <a:off x="1134781" y="4147273"/>
            <a:ext cx="9983991" cy="1564708"/>
            <a:chOff x="6156944" y="3761516"/>
            <a:chExt cx="4968176" cy="778621"/>
          </a:xfrm>
        </p:grpSpPr>
        <p:sp>
          <p:nvSpPr>
            <p:cNvPr id="49" name="Rechteck: abgerundete Ecken 48">
              <a:extLst>
                <a:ext uri="{FF2B5EF4-FFF2-40B4-BE49-F238E27FC236}">
                  <a16:creationId xmlns:a16="http://schemas.microsoft.com/office/drawing/2014/main" id="{8514C728-1E13-E4C9-E874-EB452FFD0F8E}"/>
                </a:ext>
              </a:extLst>
            </p:cNvPr>
            <p:cNvSpPr/>
            <p:nvPr/>
          </p:nvSpPr>
          <p:spPr>
            <a:xfrm>
              <a:off x="6156944" y="3761516"/>
              <a:ext cx="1039850" cy="660305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D70868F4-2065-AD27-7CBE-6EFE37DC5A72}"/>
                </a:ext>
              </a:extLst>
            </p:cNvPr>
            <p:cNvSpPr/>
            <p:nvPr/>
          </p:nvSpPr>
          <p:spPr>
            <a:xfrm>
              <a:off x="6235443" y="3818354"/>
              <a:ext cx="1046260" cy="721783"/>
            </a:xfrm>
            <a:custGeom>
              <a:avLst/>
              <a:gdLst>
                <a:gd name="connsiteX0" fmla="*/ 0 w 1039850"/>
                <a:gd name="connsiteY0" fmla="*/ 66031 h 660305"/>
                <a:gd name="connsiteX1" fmla="*/ 66031 w 1039850"/>
                <a:gd name="connsiteY1" fmla="*/ 0 h 660305"/>
                <a:gd name="connsiteX2" fmla="*/ 973820 w 1039850"/>
                <a:gd name="connsiteY2" fmla="*/ 0 h 660305"/>
                <a:gd name="connsiteX3" fmla="*/ 1039851 w 1039850"/>
                <a:gd name="connsiteY3" fmla="*/ 66031 h 660305"/>
                <a:gd name="connsiteX4" fmla="*/ 1039850 w 1039850"/>
                <a:gd name="connsiteY4" fmla="*/ 594275 h 660305"/>
                <a:gd name="connsiteX5" fmla="*/ 973819 w 1039850"/>
                <a:gd name="connsiteY5" fmla="*/ 660306 h 660305"/>
                <a:gd name="connsiteX6" fmla="*/ 66031 w 1039850"/>
                <a:gd name="connsiteY6" fmla="*/ 660305 h 660305"/>
                <a:gd name="connsiteX7" fmla="*/ 0 w 1039850"/>
                <a:gd name="connsiteY7" fmla="*/ 594274 h 660305"/>
                <a:gd name="connsiteX8" fmla="*/ 0 w 1039850"/>
                <a:gd name="connsiteY8" fmla="*/ 66031 h 66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9850" h="660305">
                  <a:moveTo>
                    <a:pt x="0" y="66031"/>
                  </a:moveTo>
                  <a:cubicBezTo>
                    <a:pt x="0" y="29563"/>
                    <a:pt x="29563" y="0"/>
                    <a:pt x="66031" y="0"/>
                  </a:cubicBezTo>
                  <a:lnTo>
                    <a:pt x="973820" y="0"/>
                  </a:lnTo>
                  <a:cubicBezTo>
                    <a:pt x="1010288" y="0"/>
                    <a:pt x="1039851" y="29563"/>
                    <a:pt x="1039851" y="66031"/>
                  </a:cubicBezTo>
                  <a:cubicBezTo>
                    <a:pt x="1039851" y="242112"/>
                    <a:pt x="1039850" y="418194"/>
                    <a:pt x="1039850" y="594275"/>
                  </a:cubicBezTo>
                  <a:cubicBezTo>
                    <a:pt x="1039850" y="630743"/>
                    <a:pt x="1010287" y="660306"/>
                    <a:pt x="973819" y="660306"/>
                  </a:cubicBezTo>
                  <a:lnTo>
                    <a:pt x="66031" y="660305"/>
                  </a:lnTo>
                  <a:cubicBezTo>
                    <a:pt x="29563" y="660305"/>
                    <a:pt x="0" y="630742"/>
                    <a:pt x="0" y="594274"/>
                  </a:cubicBezTo>
                  <a:lnTo>
                    <a:pt x="0" y="66031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630" tIns="53630" rIns="53630" bIns="53630" numCol="1" spcCol="1270" rtlCol="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de-DE" sz="2400" b="1" kern="1200" dirty="0">
                <a:solidFill>
                  <a:schemeClr val="bg1"/>
                </a:solidFill>
              </a:endParaRP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400" b="1" kern="1200" dirty="0">
                  <a:solidFill>
                    <a:schemeClr val="bg1"/>
                  </a:solidFill>
                </a:rPr>
                <a:t>289 KG  </a:t>
              </a:r>
              <a:r>
                <a:rPr lang="de-DE" sz="2000" b="1" kern="1200" dirty="0">
                  <a:solidFill>
                    <a:schemeClr val="bg1"/>
                  </a:solidFill>
                </a:rPr>
                <a:t>MILCH-PRODUKTE</a:t>
              </a:r>
              <a:endParaRPr lang="de-DE" sz="2400" b="1" kern="1200" noProof="0" dirty="0"/>
            </a:p>
          </p:txBody>
        </p:sp>
        <p:sp>
          <p:nvSpPr>
            <p:cNvPr id="51" name="Rechteck: abgerundete Ecken 50">
              <a:extLst>
                <a:ext uri="{FF2B5EF4-FFF2-40B4-BE49-F238E27FC236}">
                  <a16:creationId xmlns:a16="http://schemas.microsoft.com/office/drawing/2014/main" id="{61F5D736-9CFF-5B72-9DEB-51D3C8E9E378}"/>
                </a:ext>
              </a:extLst>
            </p:cNvPr>
            <p:cNvSpPr/>
            <p:nvPr/>
          </p:nvSpPr>
          <p:spPr>
            <a:xfrm>
              <a:off x="7427873" y="3761516"/>
              <a:ext cx="1039850" cy="660305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D62F269D-AB1D-CC46-FAE7-21A0D33DF7D6}"/>
                </a:ext>
              </a:extLst>
            </p:cNvPr>
            <p:cNvSpPr/>
            <p:nvPr/>
          </p:nvSpPr>
          <p:spPr>
            <a:xfrm>
              <a:off x="7543412" y="3871278"/>
              <a:ext cx="1039850" cy="660305"/>
            </a:xfrm>
            <a:custGeom>
              <a:avLst/>
              <a:gdLst>
                <a:gd name="connsiteX0" fmla="*/ 0 w 1039850"/>
                <a:gd name="connsiteY0" fmla="*/ 66031 h 660305"/>
                <a:gd name="connsiteX1" fmla="*/ 66031 w 1039850"/>
                <a:gd name="connsiteY1" fmla="*/ 0 h 660305"/>
                <a:gd name="connsiteX2" fmla="*/ 973820 w 1039850"/>
                <a:gd name="connsiteY2" fmla="*/ 0 h 660305"/>
                <a:gd name="connsiteX3" fmla="*/ 1039851 w 1039850"/>
                <a:gd name="connsiteY3" fmla="*/ 66031 h 660305"/>
                <a:gd name="connsiteX4" fmla="*/ 1039850 w 1039850"/>
                <a:gd name="connsiteY4" fmla="*/ 594275 h 660305"/>
                <a:gd name="connsiteX5" fmla="*/ 973819 w 1039850"/>
                <a:gd name="connsiteY5" fmla="*/ 660306 h 660305"/>
                <a:gd name="connsiteX6" fmla="*/ 66031 w 1039850"/>
                <a:gd name="connsiteY6" fmla="*/ 660305 h 660305"/>
                <a:gd name="connsiteX7" fmla="*/ 0 w 1039850"/>
                <a:gd name="connsiteY7" fmla="*/ 594274 h 660305"/>
                <a:gd name="connsiteX8" fmla="*/ 0 w 1039850"/>
                <a:gd name="connsiteY8" fmla="*/ 66031 h 66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9850" h="660305">
                  <a:moveTo>
                    <a:pt x="0" y="66031"/>
                  </a:moveTo>
                  <a:cubicBezTo>
                    <a:pt x="0" y="29563"/>
                    <a:pt x="29563" y="0"/>
                    <a:pt x="66031" y="0"/>
                  </a:cubicBezTo>
                  <a:lnTo>
                    <a:pt x="973820" y="0"/>
                  </a:lnTo>
                  <a:cubicBezTo>
                    <a:pt x="1010288" y="0"/>
                    <a:pt x="1039851" y="29563"/>
                    <a:pt x="1039851" y="66031"/>
                  </a:cubicBezTo>
                  <a:cubicBezTo>
                    <a:pt x="1039851" y="242112"/>
                    <a:pt x="1039850" y="418194"/>
                    <a:pt x="1039850" y="594275"/>
                  </a:cubicBezTo>
                  <a:cubicBezTo>
                    <a:pt x="1039850" y="630743"/>
                    <a:pt x="1010287" y="660306"/>
                    <a:pt x="973819" y="660306"/>
                  </a:cubicBezTo>
                  <a:lnTo>
                    <a:pt x="66031" y="660305"/>
                  </a:lnTo>
                  <a:cubicBezTo>
                    <a:pt x="29563" y="660305"/>
                    <a:pt x="0" y="630742"/>
                    <a:pt x="0" y="594274"/>
                  </a:cubicBezTo>
                  <a:lnTo>
                    <a:pt x="0" y="66031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630" tIns="53630" rIns="53630" bIns="53630" numCol="1" spcCol="1270" rtlCol="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de-DE" sz="2400" b="1" kern="1200" dirty="0">
                <a:solidFill>
                  <a:schemeClr val="bg1"/>
                </a:solidFill>
              </a:endParaRP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400" b="1" kern="1200" dirty="0">
                  <a:solidFill>
                    <a:schemeClr val="bg1"/>
                  </a:solidFill>
                </a:rPr>
                <a:t>350 kg Fleisch-produkte</a:t>
              </a:r>
              <a:endParaRPr lang="de-DE" sz="2400" b="1" kern="1200" noProof="0" dirty="0"/>
            </a:p>
          </p:txBody>
        </p:sp>
        <p:sp>
          <p:nvSpPr>
            <p:cNvPr id="53" name="Rechteck: abgerundete Ecken 52">
              <a:extLst>
                <a:ext uri="{FF2B5EF4-FFF2-40B4-BE49-F238E27FC236}">
                  <a16:creationId xmlns:a16="http://schemas.microsoft.com/office/drawing/2014/main" id="{07C5ED26-9343-605D-97EA-B27C7F010C79}"/>
                </a:ext>
              </a:extLst>
            </p:cNvPr>
            <p:cNvSpPr/>
            <p:nvPr/>
          </p:nvSpPr>
          <p:spPr>
            <a:xfrm>
              <a:off x="8698802" y="3761516"/>
              <a:ext cx="1039850" cy="660305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1068E938-8B17-2D44-826B-9CA20B43B26B}"/>
                </a:ext>
              </a:extLst>
            </p:cNvPr>
            <p:cNvSpPr/>
            <p:nvPr/>
          </p:nvSpPr>
          <p:spPr>
            <a:xfrm>
              <a:off x="8814341" y="3871278"/>
              <a:ext cx="1039850" cy="660305"/>
            </a:xfrm>
            <a:custGeom>
              <a:avLst/>
              <a:gdLst>
                <a:gd name="connsiteX0" fmla="*/ 0 w 1039850"/>
                <a:gd name="connsiteY0" fmla="*/ 66031 h 660305"/>
                <a:gd name="connsiteX1" fmla="*/ 66031 w 1039850"/>
                <a:gd name="connsiteY1" fmla="*/ 0 h 660305"/>
                <a:gd name="connsiteX2" fmla="*/ 973820 w 1039850"/>
                <a:gd name="connsiteY2" fmla="*/ 0 h 660305"/>
                <a:gd name="connsiteX3" fmla="*/ 1039851 w 1039850"/>
                <a:gd name="connsiteY3" fmla="*/ 66031 h 660305"/>
                <a:gd name="connsiteX4" fmla="*/ 1039850 w 1039850"/>
                <a:gd name="connsiteY4" fmla="*/ 594275 h 660305"/>
                <a:gd name="connsiteX5" fmla="*/ 973819 w 1039850"/>
                <a:gd name="connsiteY5" fmla="*/ 660306 h 660305"/>
                <a:gd name="connsiteX6" fmla="*/ 66031 w 1039850"/>
                <a:gd name="connsiteY6" fmla="*/ 660305 h 660305"/>
                <a:gd name="connsiteX7" fmla="*/ 0 w 1039850"/>
                <a:gd name="connsiteY7" fmla="*/ 594274 h 660305"/>
                <a:gd name="connsiteX8" fmla="*/ 0 w 1039850"/>
                <a:gd name="connsiteY8" fmla="*/ 66031 h 66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9850" h="660305">
                  <a:moveTo>
                    <a:pt x="0" y="66031"/>
                  </a:moveTo>
                  <a:cubicBezTo>
                    <a:pt x="0" y="29563"/>
                    <a:pt x="29563" y="0"/>
                    <a:pt x="66031" y="0"/>
                  </a:cubicBezTo>
                  <a:lnTo>
                    <a:pt x="973820" y="0"/>
                  </a:lnTo>
                  <a:cubicBezTo>
                    <a:pt x="1010288" y="0"/>
                    <a:pt x="1039851" y="29563"/>
                    <a:pt x="1039851" y="66031"/>
                  </a:cubicBezTo>
                  <a:cubicBezTo>
                    <a:pt x="1039851" y="242112"/>
                    <a:pt x="1039850" y="418194"/>
                    <a:pt x="1039850" y="594275"/>
                  </a:cubicBezTo>
                  <a:cubicBezTo>
                    <a:pt x="1039850" y="630743"/>
                    <a:pt x="1010287" y="660306"/>
                    <a:pt x="973819" y="660306"/>
                  </a:cubicBezTo>
                  <a:lnTo>
                    <a:pt x="66031" y="660305"/>
                  </a:lnTo>
                  <a:cubicBezTo>
                    <a:pt x="29563" y="660305"/>
                    <a:pt x="0" y="630742"/>
                    <a:pt x="0" y="594274"/>
                  </a:cubicBezTo>
                  <a:lnTo>
                    <a:pt x="0" y="66031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630" tIns="53630" rIns="53630" bIns="53630" numCol="1" spcCol="1270" rtlCol="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de-DE" sz="2400" b="1" noProof="0" dirty="0">
                <a:solidFill>
                  <a:schemeClr val="bg1"/>
                </a:solidFill>
              </a:endParaRP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400" b="1" noProof="0" dirty="0">
                  <a:solidFill>
                    <a:schemeClr val="bg1"/>
                  </a:solidFill>
                </a:rPr>
                <a:t>87 KG TEIGWAREN</a:t>
              </a:r>
              <a:endParaRPr lang="de-DE" sz="2400" b="1" kern="1200" noProof="0" dirty="0"/>
            </a:p>
          </p:txBody>
        </p:sp>
        <p:sp>
          <p:nvSpPr>
            <p:cNvPr id="55" name="Rechteck: abgerundete Ecken 54">
              <a:extLst>
                <a:ext uri="{FF2B5EF4-FFF2-40B4-BE49-F238E27FC236}">
                  <a16:creationId xmlns:a16="http://schemas.microsoft.com/office/drawing/2014/main" id="{38B691C2-45EC-E595-2324-377E50E6393B}"/>
                </a:ext>
              </a:extLst>
            </p:cNvPr>
            <p:cNvSpPr/>
            <p:nvPr/>
          </p:nvSpPr>
          <p:spPr>
            <a:xfrm>
              <a:off x="9969731" y="3761516"/>
              <a:ext cx="1039850" cy="660305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90B7615D-7018-05B3-2F27-E440C84B2963}"/>
                </a:ext>
              </a:extLst>
            </p:cNvPr>
            <p:cNvSpPr/>
            <p:nvPr/>
          </p:nvSpPr>
          <p:spPr>
            <a:xfrm>
              <a:off x="10085270" y="3871278"/>
              <a:ext cx="1039850" cy="660305"/>
            </a:xfrm>
            <a:custGeom>
              <a:avLst/>
              <a:gdLst>
                <a:gd name="connsiteX0" fmla="*/ 0 w 1039850"/>
                <a:gd name="connsiteY0" fmla="*/ 66031 h 660305"/>
                <a:gd name="connsiteX1" fmla="*/ 66031 w 1039850"/>
                <a:gd name="connsiteY1" fmla="*/ 0 h 660305"/>
                <a:gd name="connsiteX2" fmla="*/ 973820 w 1039850"/>
                <a:gd name="connsiteY2" fmla="*/ 0 h 660305"/>
                <a:gd name="connsiteX3" fmla="*/ 1039851 w 1039850"/>
                <a:gd name="connsiteY3" fmla="*/ 66031 h 660305"/>
                <a:gd name="connsiteX4" fmla="*/ 1039850 w 1039850"/>
                <a:gd name="connsiteY4" fmla="*/ 594275 h 660305"/>
                <a:gd name="connsiteX5" fmla="*/ 973819 w 1039850"/>
                <a:gd name="connsiteY5" fmla="*/ 660306 h 660305"/>
                <a:gd name="connsiteX6" fmla="*/ 66031 w 1039850"/>
                <a:gd name="connsiteY6" fmla="*/ 660305 h 660305"/>
                <a:gd name="connsiteX7" fmla="*/ 0 w 1039850"/>
                <a:gd name="connsiteY7" fmla="*/ 594274 h 660305"/>
                <a:gd name="connsiteX8" fmla="*/ 0 w 1039850"/>
                <a:gd name="connsiteY8" fmla="*/ 66031 h 66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9850" h="660305">
                  <a:moveTo>
                    <a:pt x="0" y="66031"/>
                  </a:moveTo>
                  <a:cubicBezTo>
                    <a:pt x="0" y="29563"/>
                    <a:pt x="29563" y="0"/>
                    <a:pt x="66031" y="0"/>
                  </a:cubicBezTo>
                  <a:lnTo>
                    <a:pt x="973820" y="0"/>
                  </a:lnTo>
                  <a:cubicBezTo>
                    <a:pt x="1010288" y="0"/>
                    <a:pt x="1039851" y="29563"/>
                    <a:pt x="1039851" y="66031"/>
                  </a:cubicBezTo>
                  <a:cubicBezTo>
                    <a:pt x="1039851" y="242112"/>
                    <a:pt x="1039850" y="418194"/>
                    <a:pt x="1039850" y="594275"/>
                  </a:cubicBezTo>
                  <a:cubicBezTo>
                    <a:pt x="1039850" y="630743"/>
                    <a:pt x="1010287" y="660306"/>
                    <a:pt x="973819" y="660306"/>
                  </a:cubicBezTo>
                  <a:lnTo>
                    <a:pt x="66031" y="660305"/>
                  </a:lnTo>
                  <a:cubicBezTo>
                    <a:pt x="29563" y="660305"/>
                    <a:pt x="0" y="630742"/>
                    <a:pt x="0" y="594274"/>
                  </a:cubicBezTo>
                  <a:lnTo>
                    <a:pt x="0" y="66031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630" tIns="53630" rIns="53630" bIns="53630" numCol="1" spcCol="1270" rtlCol="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de-DE" sz="2800" b="1" dirty="0">
                <a:solidFill>
                  <a:schemeClr val="bg1"/>
                </a:solidFill>
              </a:endParaRPr>
            </a:p>
            <a:p>
              <a:pPr marL="0" lvl="0" indent="0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800" b="1" dirty="0">
                  <a:solidFill>
                    <a:schemeClr val="bg1"/>
                  </a:solidFill>
                </a:rPr>
                <a:t>  35 </a:t>
              </a:r>
              <a:r>
                <a:rPr lang="de-DE" sz="2800" b="1" dirty="0" err="1">
                  <a:solidFill>
                    <a:schemeClr val="bg1"/>
                  </a:solidFill>
                </a:rPr>
                <a:t>Fl</a:t>
              </a:r>
              <a:r>
                <a:rPr lang="de-DE" sz="2800" b="1" dirty="0">
                  <a:solidFill>
                    <a:schemeClr val="bg1"/>
                  </a:solidFill>
                </a:rPr>
                <a:t>                                 SÄFTE</a:t>
              </a:r>
              <a:endParaRPr lang="de-DE" sz="2800" b="1" kern="1200" noProof="0" dirty="0"/>
            </a:p>
          </p:txBody>
        </p:sp>
      </p:grpSp>
      <p:pic>
        <p:nvPicPr>
          <p:cNvPr id="59" name="Grafik 58" descr="Flasche mit einfarbiger Füllung">
            <a:extLst>
              <a:ext uri="{FF2B5EF4-FFF2-40B4-BE49-F238E27FC236}">
                <a16:creationId xmlns:a16="http://schemas.microsoft.com/office/drawing/2014/main" id="{E3207DBB-D322-FB66-2768-42BF695960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13848" y="4550829"/>
            <a:ext cx="914400" cy="914400"/>
          </a:xfrm>
          <a:prstGeom prst="rect">
            <a:avLst/>
          </a:prstGeom>
        </p:spPr>
      </p:pic>
      <p:pic>
        <p:nvPicPr>
          <p:cNvPr id="61" name="Grafik 60" descr="Erbsen in der Schote mit einfarbiger Füllung">
            <a:extLst>
              <a:ext uri="{FF2B5EF4-FFF2-40B4-BE49-F238E27FC236}">
                <a16:creationId xmlns:a16="http://schemas.microsoft.com/office/drawing/2014/main" id="{12AB700F-1D2B-243D-E326-901E40A480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37865" y="2367075"/>
            <a:ext cx="671443" cy="671443"/>
          </a:xfrm>
          <a:prstGeom prst="rect">
            <a:avLst/>
          </a:prstGeom>
        </p:spPr>
      </p:pic>
      <p:pic>
        <p:nvPicPr>
          <p:cNvPr id="63" name="Grafik 62" descr="Erdbeere mit einfarbiger Füllung">
            <a:extLst>
              <a:ext uri="{FF2B5EF4-FFF2-40B4-BE49-F238E27FC236}">
                <a16:creationId xmlns:a16="http://schemas.microsoft.com/office/drawing/2014/main" id="{2CBF5E0C-857D-9735-97FD-A2EB2A9767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84265" y="2280048"/>
            <a:ext cx="914400" cy="914400"/>
          </a:xfrm>
          <a:prstGeom prst="rect">
            <a:avLst/>
          </a:prstGeom>
        </p:spPr>
      </p:pic>
      <p:pic>
        <p:nvPicPr>
          <p:cNvPr id="65" name="Grafik 64" descr="Baguette mit einfarbiger Füllung">
            <a:extLst>
              <a:ext uri="{FF2B5EF4-FFF2-40B4-BE49-F238E27FC236}">
                <a16:creationId xmlns:a16="http://schemas.microsoft.com/office/drawing/2014/main" id="{91A7AB62-13BB-2CF5-AFB1-FF15814D8F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400000">
            <a:off x="7657491" y="4385040"/>
            <a:ext cx="786075" cy="786075"/>
          </a:xfrm>
          <a:prstGeom prst="rect">
            <a:avLst/>
          </a:prstGeom>
        </p:spPr>
      </p:pic>
      <p:pic>
        <p:nvPicPr>
          <p:cNvPr id="67" name="Grafik 66" descr="Käse mit einfarbiger Füllung">
            <a:extLst>
              <a:ext uri="{FF2B5EF4-FFF2-40B4-BE49-F238E27FC236}">
                <a16:creationId xmlns:a16="http://schemas.microsoft.com/office/drawing/2014/main" id="{97F51AA6-CC50-22D6-3E1A-C1070A2D76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633346" y="2316512"/>
            <a:ext cx="888870" cy="888870"/>
          </a:xfrm>
          <a:prstGeom prst="rect">
            <a:avLst/>
          </a:prstGeom>
        </p:spPr>
      </p:pic>
      <p:pic>
        <p:nvPicPr>
          <p:cNvPr id="69" name="Grafik 68" descr="Ei mit einfarbiger Füllung">
            <a:extLst>
              <a:ext uri="{FF2B5EF4-FFF2-40B4-BE49-F238E27FC236}">
                <a16:creationId xmlns:a16="http://schemas.microsoft.com/office/drawing/2014/main" id="{B3C23482-526B-D6A4-5F1C-1CA119E638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129001" y="2405261"/>
            <a:ext cx="914400" cy="914400"/>
          </a:xfrm>
          <a:prstGeom prst="rect">
            <a:avLst/>
          </a:prstGeom>
        </p:spPr>
      </p:pic>
      <p:pic>
        <p:nvPicPr>
          <p:cNvPr id="71" name="Grafik 70" descr="Milchprodukt mit einfarbiger Füllung">
            <a:extLst>
              <a:ext uri="{FF2B5EF4-FFF2-40B4-BE49-F238E27FC236}">
                <a16:creationId xmlns:a16="http://schemas.microsoft.com/office/drawing/2014/main" id="{9CCFF417-2570-4C91-8178-7EE9912E861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707911" y="4236951"/>
            <a:ext cx="803266" cy="803266"/>
          </a:xfrm>
          <a:prstGeom prst="rect">
            <a:avLst/>
          </a:prstGeom>
        </p:spPr>
      </p:pic>
      <p:pic>
        <p:nvPicPr>
          <p:cNvPr id="73" name="Grafik 72" descr="Hühnerbein mit einfarbiger Füllung">
            <a:extLst>
              <a:ext uri="{FF2B5EF4-FFF2-40B4-BE49-F238E27FC236}">
                <a16:creationId xmlns:a16="http://schemas.microsoft.com/office/drawing/2014/main" id="{3D030C05-945D-6146-B01B-FD4946CE66D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16200000">
            <a:off x="5229587" y="4344339"/>
            <a:ext cx="826776" cy="82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13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40">
        <p:cut/>
      </p:transition>
    </mc:Choice>
    <mc:Fallback xmlns="">
      <p:transition spd="slow" advClick="0" advTm="8440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 4" descr="Person, die Salat aus einem Garten erntet">
            <a:extLst>
              <a:ext uri="{FF2B5EF4-FFF2-40B4-BE49-F238E27FC236}">
                <a16:creationId xmlns:a16="http://schemas.microsoft.com/office/drawing/2014/main" id="{92C4C2DA-90B8-3144-9F35-4567B52801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4769" r="9091" b="745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5BE2824-A619-43D4-8CEE-814E76EAC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blipFill dpi="0" rotWithShape="1">
            <a:blip r:embed="rId4">
              <a:alphaModFix amt="17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254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757314-8028-429F-A691-15514DF11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2531684"/>
            <a:ext cx="10222992" cy="80683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CFB0F09-9A6D-4393-94DE-D19BB32FF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2669517"/>
            <a:ext cx="10222992" cy="2743200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A8FF86-3729-44D9-9029-E0816A7E2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484434"/>
            <a:ext cx="10222992" cy="80683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2612367"/>
            <a:ext cx="9966960" cy="3017156"/>
          </a:xfrm>
        </p:spPr>
        <p:txBody>
          <a:bodyPr rtlCol="0">
            <a:normAutofit/>
          </a:bodyPr>
          <a:lstStyle/>
          <a:p>
            <a:pPr rtl="0"/>
            <a:r>
              <a:rPr lang="de-DE" sz="3600" dirty="0"/>
              <a:t>Das Kernteam und alle aktiven und passiven Mitglieder leisten viele ehrenamtliche Stunden </a:t>
            </a:r>
            <a:br>
              <a:rPr lang="de-DE" sz="3600" dirty="0"/>
            </a:br>
            <a:r>
              <a:rPr lang="de-DE" sz="3600" dirty="0"/>
              <a:t>für unsere </a:t>
            </a:r>
            <a:r>
              <a:rPr lang="de-DE" sz="3600" dirty="0" err="1"/>
              <a:t>Vison</a:t>
            </a:r>
            <a:r>
              <a:rPr lang="de-DE" sz="3600" dirty="0"/>
              <a:t> einer Regionalen, gesunden, und nachhaltigen </a:t>
            </a:r>
            <a:r>
              <a:rPr lang="de-DE" sz="3600" dirty="0" err="1"/>
              <a:t>Erbnährung</a:t>
            </a:r>
            <a:endParaRPr lang="de-DE" sz="3600" dirty="0"/>
          </a:p>
        </p:txBody>
      </p: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F456A264-921A-6AE0-0323-3FCF749B4866}"/>
              </a:ext>
            </a:extLst>
          </p:cNvPr>
          <p:cNvGrpSpPr/>
          <p:nvPr/>
        </p:nvGrpSpPr>
        <p:grpSpPr>
          <a:xfrm>
            <a:off x="1313024" y="1321113"/>
            <a:ext cx="9460251" cy="1789281"/>
            <a:chOff x="1313024" y="1321113"/>
            <a:chExt cx="9460251" cy="1789281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2F446B43-7291-268B-8644-0C4732974C43}"/>
                </a:ext>
              </a:extLst>
            </p:cNvPr>
            <p:cNvGrpSpPr/>
            <p:nvPr/>
          </p:nvGrpSpPr>
          <p:grpSpPr>
            <a:xfrm>
              <a:off x="1313024" y="1321113"/>
              <a:ext cx="1789274" cy="1789274"/>
              <a:chOff x="728234" y="426481"/>
              <a:chExt cx="2429096" cy="2429096"/>
            </a:xfrm>
          </p:grpSpPr>
          <p:sp>
            <p:nvSpPr>
              <p:cNvPr id="35" name="Oval 29">
                <a:extLst>
                  <a:ext uri="{FF2B5EF4-FFF2-40B4-BE49-F238E27FC236}">
                    <a16:creationId xmlns:a16="http://schemas.microsoft.com/office/drawing/2014/main" id="{7899D104-34ED-4AEB-32D2-E4CF43AFEF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234" y="426485"/>
                <a:ext cx="2429096" cy="2429092"/>
              </a:xfrm>
              <a:prstGeom prst="ellipse">
                <a:avLst/>
              </a:prstGeom>
              <a:blipFill dpi="0" rotWithShape="1">
                <a:blip r:embed="rId7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0" ty="0" sx="85000" sy="85000" flip="none" algn="tl"/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 Extra Bold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Oval 30">
                <a:extLst>
                  <a:ext uri="{FF2B5EF4-FFF2-40B4-BE49-F238E27FC236}">
                    <a16:creationId xmlns:a16="http://schemas.microsoft.com/office/drawing/2014/main" id="{19F7CCF3-3345-763C-4FDB-7D81D21C49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71145" y="669394"/>
                <a:ext cx="1943276" cy="1943274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2">
                <a:extLst>
                  <a:ext uri="{FF2B5EF4-FFF2-40B4-BE49-F238E27FC236}">
                    <a16:creationId xmlns:a16="http://schemas.microsoft.com/office/drawing/2014/main" id="{2D230E1A-6605-D188-7C75-99F2B8CAB9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234" y="426481"/>
                <a:ext cx="2429096" cy="2429096"/>
              </a:xfrm>
              <a:prstGeom prst="ellipse">
                <a:avLst/>
              </a:prstGeom>
              <a:ln>
                <a:noFill/>
              </a:ln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38C790B1-BA23-EEAB-45DD-08561354810E}"/>
                </a:ext>
              </a:extLst>
            </p:cNvPr>
            <p:cNvGrpSpPr/>
            <p:nvPr/>
          </p:nvGrpSpPr>
          <p:grpSpPr>
            <a:xfrm>
              <a:off x="3854430" y="1321120"/>
              <a:ext cx="1789274" cy="1789274"/>
              <a:chOff x="728234" y="426481"/>
              <a:chExt cx="2429096" cy="2429096"/>
            </a:xfrm>
          </p:grpSpPr>
          <p:sp>
            <p:nvSpPr>
              <p:cNvPr id="32" name="Oval 29">
                <a:extLst>
                  <a:ext uri="{FF2B5EF4-FFF2-40B4-BE49-F238E27FC236}">
                    <a16:creationId xmlns:a16="http://schemas.microsoft.com/office/drawing/2014/main" id="{6EAA69F5-712A-997A-FCCA-3B4F05CE98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234" y="426485"/>
                <a:ext cx="2429096" cy="2429092"/>
              </a:xfrm>
              <a:prstGeom prst="ellipse">
                <a:avLst/>
              </a:prstGeom>
              <a:blipFill dpi="0" rotWithShape="1">
                <a:blip r:embed="rId7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0" ty="0" sx="85000" sy="85000" flip="none" algn="tl"/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 Extra Bold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Oval 30">
                <a:extLst>
                  <a:ext uri="{FF2B5EF4-FFF2-40B4-BE49-F238E27FC236}">
                    <a16:creationId xmlns:a16="http://schemas.microsoft.com/office/drawing/2014/main" id="{C7EBF1F6-3911-5D97-F485-784F346A4F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71145" y="669394"/>
                <a:ext cx="1943276" cy="1943274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4" name="Picture 2">
                <a:extLst>
                  <a:ext uri="{FF2B5EF4-FFF2-40B4-BE49-F238E27FC236}">
                    <a16:creationId xmlns:a16="http://schemas.microsoft.com/office/drawing/2014/main" id="{9BAD57FD-EEF0-F1CA-8871-C6E9CF9329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19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 bwMode="auto">
              <a:xfrm>
                <a:off x="728234" y="426481"/>
                <a:ext cx="2429096" cy="2429096"/>
              </a:xfrm>
              <a:prstGeom prst="ellipse">
                <a:avLst/>
              </a:prstGeom>
              <a:ln>
                <a:noFill/>
              </a:ln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845FBD18-ABF7-05F0-2CA6-CE073980C418}"/>
                </a:ext>
              </a:extLst>
            </p:cNvPr>
            <p:cNvGrpSpPr/>
            <p:nvPr/>
          </p:nvGrpSpPr>
          <p:grpSpPr>
            <a:xfrm>
              <a:off x="6391275" y="1321113"/>
              <a:ext cx="1789274" cy="1789274"/>
              <a:chOff x="728234" y="426481"/>
              <a:chExt cx="2429096" cy="2429096"/>
            </a:xfrm>
          </p:grpSpPr>
          <p:sp>
            <p:nvSpPr>
              <p:cNvPr id="24" name="Oval 29">
                <a:extLst>
                  <a:ext uri="{FF2B5EF4-FFF2-40B4-BE49-F238E27FC236}">
                    <a16:creationId xmlns:a16="http://schemas.microsoft.com/office/drawing/2014/main" id="{B0456610-CE27-BECC-DADA-B4C7F6114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234" y="426485"/>
                <a:ext cx="2429096" cy="2429092"/>
              </a:xfrm>
              <a:prstGeom prst="ellipse">
                <a:avLst/>
              </a:prstGeom>
              <a:blipFill dpi="0" rotWithShape="1">
                <a:blip r:embed="rId7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0" ty="0" sx="85000" sy="85000" flip="none" algn="tl"/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 Extra Bold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Oval 30">
                <a:extLst>
                  <a:ext uri="{FF2B5EF4-FFF2-40B4-BE49-F238E27FC236}">
                    <a16:creationId xmlns:a16="http://schemas.microsoft.com/office/drawing/2014/main" id="{8A1AC1DA-C486-1B73-E73C-066010DD1B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71145" y="669394"/>
                <a:ext cx="1943276" cy="1943274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8" name="Picture 2">
                <a:extLst>
                  <a:ext uri="{FF2B5EF4-FFF2-40B4-BE49-F238E27FC236}">
                    <a16:creationId xmlns:a16="http://schemas.microsoft.com/office/drawing/2014/main" id="{ED5F3370-0668-BB63-3F76-5BEBCFD729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25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 bwMode="auto">
              <a:xfrm>
                <a:off x="728234" y="426481"/>
                <a:ext cx="2429096" cy="2429096"/>
              </a:xfrm>
              <a:prstGeom prst="ellipse">
                <a:avLst/>
              </a:prstGeom>
              <a:ln>
                <a:noFill/>
              </a:ln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FDD0B7E6-B27F-7F48-35D9-85D47B18E4BA}"/>
                </a:ext>
              </a:extLst>
            </p:cNvPr>
            <p:cNvGrpSpPr/>
            <p:nvPr/>
          </p:nvGrpSpPr>
          <p:grpSpPr>
            <a:xfrm>
              <a:off x="8984014" y="1321126"/>
              <a:ext cx="1789261" cy="1789261"/>
              <a:chOff x="728234" y="426481"/>
              <a:chExt cx="2429096" cy="2429096"/>
            </a:xfrm>
          </p:grpSpPr>
          <p:sp>
            <p:nvSpPr>
              <p:cNvPr id="18" name="Oval 29">
                <a:extLst>
                  <a:ext uri="{FF2B5EF4-FFF2-40B4-BE49-F238E27FC236}">
                    <a16:creationId xmlns:a16="http://schemas.microsoft.com/office/drawing/2014/main" id="{EE8C2144-4C09-C38B-5ABF-305D9A1953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234" y="426485"/>
                <a:ext cx="2429096" cy="2429092"/>
              </a:xfrm>
              <a:prstGeom prst="ellipse">
                <a:avLst/>
              </a:prstGeom>
              <a:blipFill dpi="0" rotWithShape="1">
                <a:blip r:embed="rId7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0" ty="0" sx="85000" sy="85000" flip="none" algn="tl"/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 Extra Bold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" name="Oval 30">
                <a:extLst>
                  <a:ext uri="{FF2B5EF4-FFF2-40B4-BE49-F238E27FC236}">
                    <a16:creationId xmlns:a16="http://schemas.microsoft.com/office/drawing/2014/main" id="{CACDFBF9-3603-7867-1B04-2D98C158D2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71145" y="669394"/>
                <a:ext cx="1943276" cy="1943274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20A5C2F6-D735-A1F0-4102-E661079AF7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17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 bwMode="auto">
              <a:xfrm>
                <a:off x="728234" y="426481"/>
                <a:ext cx="2429096" cy="2429096"/>
              </a:xfrm>
              <a:prstGeom prst="ellipse">
                <a:avLst/>
              </a:prstGeom>
              <a:ln>
                <a:noFill/>
              </a:ln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934C4F44-A6B3-0F4D-8FAB-1E6A48DD7874}"/>
              </a:ext>
            </a:extLst>
          </p:cNvPr>
          <p:cNvGrpSpPr/>
          <p:nvPr/>
        </p:nvGrpSpPr>
        <p:grpSpPr>
          <a:xfrm>
            <a:off x="1302204" y="4948373"/>
            <a:ext cx="9460252" cy="1789287"/>
            <a:chOff x="1313024" y="4821163"/>
            <a:chExt cx="9460252" cy="1789287"/>
          </a:xfrm>
        </p:grpSpPr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22B89D63-EC72-2A37-2680-9E7B24CEC8E9}"/>
                </a:ext>
              </a:extLst>
            </p:cNvPr>
            <p:cNvGrpSpPr/>
            <p:nvPr/>
          </p:nvGrpSpPr>
          <p:grpSpPr>
            <a:xfrm>
              <a:off x="1313024" y="4821163"/>
              <a:ext cx="1789274" cy="1789274"/>
              <a:chOff x="728234" y="426481"/>
              <a:chExt cx="2429096" cy="2429096"/>
            </a:xfrm>
          </p:grpSpPr>
          <p:sp>
            <p:nvSpPr>
              <p:cNvPr id="52" name="Oval 29">
                <a:extLst>
                  <a:ext uri="{FF2B5EF4-FFF2-40B4-BE49-F238E27FC236}">
                    <a16:creationId xmlns:a16="http://schemas.microsoft.com/office/drawing/2014/main" id="{9A7E1DD4-CC65-50B1-053B-FA03949333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234" y="426485"/>
                <a:ext cx="2429096" cy="2429092"/>
              </a:xfrm>
              <a:prstGeom prst="ellipse">
                <a:avLst/>
              </a:prstGeom>
              <a:blipFill dpi="0" rotWithShape="1">
                <a:blip r:embed="rId7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0" ty="0" sx="85000" sy="85000" flip="none" algn="tl"/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 Extra Bold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3" name="Oval 30">
                <a:extLst>
                  <a:ext uri="{FF2B5EF4-FFF2-40B4-BE49-F238E27FC236}">
                    <a16:creationId xmlns:a16="http://schemas.microsoft.com/office/drawing/2014/main" id="{F86BC3E9-CBFB-600C-8A7F-3F80A48C11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71145" y="669394"/>
                <a:ext cx="1943276" cy="1943274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4" name="Picture 2">
                <a:extLst>
                  <a:ext uri="{FF2B5EF4-FFF2-40B4-BE49-F238E27FC236}">
                    <a16:creationId xmlns:a16="http://schemas.microsoft.com/office/drawing/2014/main" id="{55559D86-99A8-0AE6-692F-CC724BDC68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 bwMode="auto">
              <a:xfrm>
                <a:off x="728234" y="426481"/>
                <a:ext cx="2429096" cy="2429096"/>
              </a:xfrm>
              <a:prstGeom prst="ellipse">
                <a:avLst/>
              </a:prstGeom>
              <a:ln>
                <a:noFill/>
              </a:ln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E4E40025-DF2C-619E-99A2-6E54A3513672}"/>
                </a:ext>
              </a:extLst>
            </p:cNvPr>
            <p:cNvGrpSpPr/>
            <p:nvPr/>
          </p:nvGrpSpPr>
          <p:grpSpPr>
            <a:xfrm>
              <a:off x="3854430" y="4821170"/>
              <a:ext cx="1789274" cy="1789274"/>
              <a:chOff x="728234" y="426481"/>
              <a:chExt cx="2429096" cy="2429096"/>
            </a:xfrm>
          </p:grpSpPr>
          <p:sp>
            <p:nvSpPr>
              <p:cNvPr id="49" name="Oval 29">
                <a:extLst>
                  <a:ext uri="{FF2B5EF4-FFF2-40B4-BE49-F238E27FC236}">
                    <a16:creationId xmlns:a16="http://schemas.microsoft.com/office/drawing/2014/main" id="{59A1BD52-FD76-DD7F-4C85-66FC1F303A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234" y="426485"/>
                <a:ext cx="2429096" cy="2429092"/>
              </a:xfrm>
              <a:prstGeom prst="ellipse">
                <a:avLst/>
              </a:prstGeom>
              <a:blipFill dpi="0" rotWithShape="1">
                <a:blip r:embed="rId7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0" ty="0" sx="85000" sy="85000" flip="none" algn="tl"/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 Extra Bold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0" name="Oval 30">
                <a:extLst>
                  <a:ext uri="{FF2B5EF4-FFF2-40B4-BE49-F238E27FC236}">
                    <a16:creationId xmlns:a16="http://schemas.microsoft.com/office/drawing/2014/main" id="{1CE271D7-B88A-6CA0-2CA8-0078911274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71145" y="669394"/>
                <a:ext cx="1943276" cy="1943274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1" name="Picture 2">
                <a:extLst>
                  <a:ext uri="{FF2B5EF4-FFF2-40B4-BE49-F238E27FC236}">
                    <a16:creationId xmlns:a16="http://schemas.microsoft.com/office/drawing/2014/main" id="{045C9816-4CFD-A7F8-E09C-1BEC6ABB3A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rightnessContrast bright="24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 bwMode="auto">
              <a:xfrm>
                <a:off x="728234" y="426481"/>
                <a:ext cx="2429096" cy="2429096"/>
              </a:xfrm>
              <a:prstGeom prst="ellipse">
                <a:avLst/>
              </a:prstGeom>
              <a:ln>
                <a:noFill/>
              </a:ln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9ACD98DA-E38E-17AB-1F2A-AB0B289382CF}"/>
                </a:ext>
              </a:extLst>
            </p:cNvPr>
            <p:cNvGrpSpPr/>
            <p:nvPr/>
          </p:nvGrpSpPr>
          <p:grpSpPr>
            <a:xfrm>
              <a:off x="6391275" y="4821163"/>
              <a:ext cx="1789274" cy="1789274"/>
              <a:chOff x="728234" y="426481"/>
              <a:chExt cx="2429096" cy="2429096"/>
            </a:xfrm>
          </p:grpSpPr>
          <p:sp>
            <p:nvSpPr>
              <p:cNvPr id="46" name="Oval 29">
                <a:extLst>
                  <a:ext uri="{FF2B5EF4-FFF2-40B4-BE49-F238E27FC236}">
                    <a16:creationId xmlns:a16="http://schemas.microsoft.com/office/drawing/2014/main" id="{0F47731C-B3CB-0441-E828-78782932C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234" y="426485"/>
                <a:ext cx="2429096" cy="2429092"/>
              </a:xfrm>
              <a:prstGeom prst="ellipse">
                <a:avLst/>
              </a:prstGeom>
              <a:blipFill dpi="0" rotWithShape="1">
                <a:blip r:embed="rId7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0" ty="0" sx="85000" sy="85000" flip="none" algn="tl"/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 Extra Bold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" name="Oval 30">
                <a:extLst>
                  <a:ext uri="{FF2B5EF4-FFF2-40B4-BE49-F238E27FC236}">
                    <a16:creationId xmlns:a16="http://schemas.microsoft.com/office/drawing/2014/main" id="{7D4D54E4-36BF-586F-5D0B-80D2185549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71145" y="669394"/>
                <a:ext cx="1943276" cy="1943274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8" name="Picture 2">
                <a:extLst>
                  <a:ext uri="{FF2B5EF4-FFF2-40B4-BE49-F238E27FC236}">
                    <a16:creationId xmlns:a16="http://schemas.microsoft.com/office/drawing/2014/main" id="{327B8664-1BC6-4473-8F31-A4C45E04F6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rightnessContrast bright="50000" contrast="2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 bwMode="auto">
              <a:xfrm>
                <a:off x="728234" y="426481"/>
                <a:ext cx="2429096" cy="2429096"/>
              </a:xfrm>
              <a:prstGeom prst="ellipse">
                <a:avLst/>
              </a:prstGeom>
              <a:ln>
                <a:noFill/>
              </a:ln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948ECD20-6193-30B8-4624-FBC1E380E99E}"/>
                </a:ext>
              </a:extLst>
            </p:cNvPr>
            <p:cNvGrpSpPr/>
            <p:nvPr/>
          </p:nvGrpSpPr>
          <p:grpSpPr>
            <a:xfrm>
              <a:off x="8984002" y="4821176"/>
              <a:ext cx="1789274" cy="1789274"/>
              <a:chOff x="728234" y="426481"/>
              <a:chExt cx="2429096" cy="2429096"/>
            </a:xfrm>
          </p:grpSpPr>
          <p:sp>
            <p:nvSpPr>
              <p:cNvPr id="43" name="Oval 29">
                <a:extLst>
                  <a:ext uri="{FF2B5EF4-FFF2-40B4-BE49-F238E27FC236}">
                    <a16:creationId xmlns:a16="http://schemas.microsoft.com/office/drawing/2014/main" id="{FC496613-2823-B616-12BF-1DA9E95C7E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234" y="426485"/>
                <a:ext cx="2429096" cy="2429092"/>
              </a:xfrm>
              <a:prstGeom prst="ellipse">
                <a:avLst/>
              </a:prstGeom>
              <a:blipFill dpi="0" rotWithShape="1">
                <a:blip r:embed="rId7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0" ty="0" sx="85000" sy="85000" flip="none" algn="tl"/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 Extra Bold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" name="Oval 30">
                <a:extLst>
                  <a:ext uri="{FF2B5EF4-FFF2-40B4-BE49-F238E27FC236}">
                    <a16:creationId xmlns:a16="http://schemas.microsoft.com/office/drawing/2014/main" id="{F1EC2BEC-FC97-8517-2D1E-AE46BE4BCD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71145" y="669394"/>
                <a:ext cx="1943276" cy="1943274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287C80B4-A043-9E71-47DD-67ED706E01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/>
            </p:blipFill>
            <p:spPr bwMode="auto">
              <a:xfrm>
                <a:off x="728234" y="426481"/>
                <a:ext cx="2429096" cy="2429096"/>
              </a:xfrm>
              <a:prstGeom prst="ellipse">
                <a:avLst/>
              </a:prstGeom>
              <a:ln>
                <a:noFill/>
              </a:ln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4" name="Grafik 3" descr="Ein Bild, das Menschliches Gesicht, Person, Lächeln, Vorderkopf enthält.&#10;&#10;Automatisch generierte Beschreibung">
            <a:extLst>
              <a:ext uri="{FF2B5EF4-FFF2-40B4-BE49-F238E27FC236}">
                <a16:creationId xmlns:a16="http://schemas.microsoft.com/office/drawing/2014/main" id="{0E583B1C-58F7-9AF8-6069-13A9D328C7F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27539" y="3038773"/>
            <a:ext cx="1789261" cy="178926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5655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40">
        <p:cut/>
      </p:transition>
    </mc:Choice>
    <mc:Fallback xmlns="">
      <p:transition spd="slow" advClick="0" advTm="844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9A91A9-E5C9-0302-88F1-3CF55DCF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t>7</a:t>
            </a:fld>
            <a:endParaRPr lang="de-DE" noProof="0"/>
          </a:p>
        </p:txBody>
      </p:sp>
      <p:pic>
        <p:nvPicPr>
          <p:cNvPr id="8" name="Grafik 7" descr="Ein Bild, das Blumentopf, Text, Pflanze, Zimmerpflanze enthält.&#10;&#10;Automatisch generierte Beschreibung">
            <a:extLst>
              <a:ext uri="{FF2B5EF4-FFF2-40B4-BE49-F238E27FC236}">
                <a16:creationId xmlns:a16="http://schemas.microsoft.com/office/drawing/2014/main" id="{B320FF10-165E-DA79-33A3-83D91A3A4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4" y="-9939"/>
            <a:ext cx="6609571" cy="6858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AB6D055-C45C-0C47-477E-82381E163139}"/>
              </a:ext>
            </a:extLst>
          </p:cNvPr>
          <p:cNvSpPr txBox="1"/>
          <p:nvPr/>
        </p:nvSpPr>
        <p:spPr>
          <a:xfrm>
            <a:off x="6881144" y="427333"/>
            <a:ext cx="51889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Unsere </a:t>
            </a:r>
            <a:br>
              <a:rPr lang="de-DE" sz="44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de-DE" sz="44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Kontaktdaten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ED3E008-49B6-ECD2-8050-D65A3100A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875" y="1845742"/>
            <a:ext cx="2026662" cy="155412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B441C76-88E5-A262-97F1-E03EE8DE2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011" y="3197221"/>
            <a:ext cx="1651257" cy="155412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B7114EF-AA6D-B781-AEEC-BB8EFA39FC34}"/>
              </a:ext>
            </a:extLst>
          </p:cNvPr>
          <p:cNvSpPr txBox="1"/>
          <p:nvPr/>
        </p:nvSpPr>
        <p:spPr>
          <a:xfrm>
            <a:off x="8209115" y="2362996"/>
            <a:ext cx="3982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https://</a:t>
            </a:r>
            <a:r>
              <a:rPr lang="de-DE" dirty="0" err="1"/>
              <a:t>heimvorteil.webneumarkt.at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164C119-2077-8976-0E61-2173DB992167}"/>
              </a:ext>
            </a:extLst>
          </p:cNvPr>
          <p:cNvSpPr txBox="1"/>
          <p:nvPr/>
        </p:nvSpPr>
        <p:spPr>
          <a:xfrm>
            <a:off x="8435268" y="3660779"/>
            <a:ext cx="3150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foodcoop@webneumarkt.at</a:t>
            </a:r>
            <a:endParaRPr lang="de-DE" dirty="0"/>
          </a:p>
        </p:txBody>
      </p:sp>
      <p:pic>
        <p:nvPicPr>
          <p:cNvPr id="15" name="Grafik 14" descr="Ein Bild, das Muster, Quadrat, Pixel, Kreuzworträtsel enthält.&#10;&#10;Automatisch generierte Beschreibung">
            <a:extLst>
              <a:ext uri="{FF2B5EF4-FFF2-40B4-BE49-F238E27FC236}">
                <a16:creationId xmlns:a16="http://schemas.microsoft.com/office/drawing/2014/main" id="{794246C2-7BBB-1166-18F0-55AC041B4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144" y="4956315"/>
            <a:ext cx="1554124" cy="1554124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8EC1F55D-56E7-D0EB-231A-427F2263B505}"/>
              </a:ext>
            </a:extLst>
          </p:cNvPr>
          <p:cNvSpPr txBox="1"/>
          <p:nvPr/>
        </p:nvSpPr>
        <p:spPr>
          <a:xfrm>
            <a:off x="9209388" y="5364045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QR Code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7FE3AF7-31AE-AB86-5698-08B8BA04B12A}"/>
              </a:ext>
            </a:extLst>
          </p:cNvPr>
          <p:cNvSpPr/>
          <p:nvPr/>
        </p:nvSpPr>
        <p:spPr>
          <a:xfrm>
            <a:off x="6657754" y="4572000"/>
            <a:ext cx="2305942" cy="38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505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40">
        <p:cut/>
      </p:transition>
    </mc:Choice>
    <mc:Fallback xmlns="">
      <p:transition spd="slow" advClick="0" advTm="8440">
        <p:cut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&quot;Holzart&quot;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5F63BB-8299-4DC6-BEF4-D74C2867262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A20D8A54-1D72-4F92-B62A-7D5313FD65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8D68FF4-BAD0-4642-AF13-8C81E6DA6F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„Landwirtschaftliche Erzeugnisse“</Template>
  <TotalTime>0</TotalTime>
  <Words>170</Words>
  <Application>Microsoft Macintosh PowerPoint</Application>
  <PresentationFormat>Breitbild</PresentationFormat>
  <Paragraphs>49</Paragraphs>
  <Slides>7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Aharoni</vt:lpstr>
      <vt:lpstr>Calibri</vt:lpstr>
      <vt:lpstr>Rockwell</vt:lpstr>
      <vt:lpstr>Rockwell Condensed</vt:lpstr>
      <vt:lpstr>Rockwell Extra Bold</vt:lpstr>
      <vt:lpstr>Segoe Script</vt:lpstr>
      <vt:lpstr>Wingdings</vt:lpstr>
      <vt:lpstr>"Holzart"</vt:lpstr>
      <vt:lpstr>L e b e n s mittel k o o p erative  Food Coop Neumarkt  </vt:lpstr>
      <vt:lpstr>Neumarkter Verein  mit 50 Mitgliedern</vt:lpstr>
      <vt:lpstr>Ablauf der  Bestellung</vt:lpstr>
      <vt:lpstr>Was wir für  unsere Produzenten leisten</vt:lpstr>
      <vt:lpstr>Bestellte Mengen Jan – Mai 2024</vt:lpstr>
      <vt:lpstr>Das Kernteam und alle aktiven und passiven Mitglieder leisten viele ehrenamtliche Stunden  für unsere Vison einer Regionalen, gesunden, und nachhaltigen Erbnährung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Coop Lebensmittelkooperative</dc:title>
  <dc:creator>Dave Id</dc:creator>
  <cp:lastModifiedBy>FoodCoop Heimvorteil</cp:lastModifiedBy>
  <cp:revision>22</cp:revision>
  <dcterms:created xsi:type="dcterms:W3CDTF">2024-05-30T20:20:36Z</dcterms:created>
  <dcterms:modified xsi:type="dcterms:W3CDTF">2024-05-31T11:48:33Z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